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3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4.xml" ContentType="application/vnd.openxmlformats-officedocument.theme+xml"/>
  <Override PartName="/ppt/slideLayouts/slideLayout53.xml" ContentType="application/vnd.openxmlformats-officedocument.presentationml.slideLayout+xml"/>
  <Override PartName="/ppt/theme/theme5.xml" ContentType="application/vnd.openxmlformats-officedocument.theme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theme/theme6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64" r:id="rId2"/>
    <p:sldMasterId id="2147483683" r:id="rId3"/>
    <p:sldMasterId id="2147483692" r:id="rId4"/>
    <p:sldMasterId id="2147483716" r:id="rId5"/>
    <p:sldMasterId id="2147483718" r:id="rId6"/>
  </p:sldMasterIdLst>
  <p:sldIdLst>
    <p:sldId id="256" r:id="rId7"/>
    <p:sldId id="278" r:id="rId8"/>
    <p:sldId id="279" r:id="rId9"/>
    <p:sldId id="280" r:id="rId10"/>
    <p:sldId id="281" r:id="rId11"/>
    <p:sldId id="282" r:id="rId12"/>
    <p:sldId id="283" r:id="rId13"/>
    <p:sldId id="257" r:id="rId14"/>
    <p:sldId id="258" r:id="rId15"/>
    <p:sldId id="259" r:id="rId16"/>
    <p:sldId id="260" r:id="rId17"/>
    <p:sldId id="261" r:id="rId18"/>
    <p:sldId id="262" r:id="rId19"/>
    <p:sldId id="263" r:id="rId20"/>
    <p:sldId id="264" r:id="rId21"/>
    <p:sldId id="265" r:id="rId22"/>
    <p:sldId id="266" r:id="rId23"/>
    <p:sldId id="267" r:id="rId24"/>
    <p:sldId id="268" r:id="rId25"/>
    <p:sldId id="269" r:id="rId26"/>
    <p:sldId id="291" r:id="rId27"/>
    <p:sldId id="270" r:id="rId28"/>
    <p:sldId id="271" r:id="rId29"/>
    <p:sldId id="272" r:id="rId30"/>
    <p:sldId id="273" r:id="rId31"/>
    <p:sldId id="275" r:id="rId32"/>
    <p:sldId id="276" r:id="rId33"/>
    <p:sldId id="277" r:id="rId34"/>
    <p:sldId id="288" r:id="rId35"/>
    <p:sldId id="289" r:id="rId36"/>
    <p:sldId id="290" r:id="rId37"/>
    <p:sldId id="284" r:id="rId38"/>
    <p:sldId id="285" r:id="rId39"/>
    <p:sldId id="286" r:id="rId40"/>
    <p:sldId id="287" r:id="rId41"/>
    <p:sldId id="292" r:id="rId42"/>
    <p:sldId id="296" r:id="rId43"/>
    <p:sldId id="293" r:id="rId44"/>
    <p:sldId id="295" r:id="rId45"/>
    <p:sldId id="294" r:id="rId46"/>
    <p:sldId id="298" r:id="rId47"/>
    <p:sldId id="299" r:id="rId48"/>
    <p:sldId id="300" r:id="rId49"/>
    <p:sldId id="303" r:id="rId50"/>
    <p:sldId id="304" r:id="rId51"/>
    <p:sldId id="301" r:id="rId52"/>
    <p:sldId id="297" r:id="rId5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3" autoAdjust="0"/>
    <p:restoredTop sz="94660"/>
  </p:normalViewPr>
  <p:slideViewPr>
    <p:cSldViewPr snapToGrid="0">
      <p:cViewPr varScale="1">
        <p:scale>
          <a:sx n="70" d="100"/>
          <a:sy n="70" d="100"/>
        </p:scale>
        <p:origin x="72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50" Type="http://schemas.openxmlformats.org/officeDocument/2006/relationships/slide" Target="slides/slide44.xml"/><Relationship Id="rId55" Type="http://schemas.openxmlformats.org/officeDocument/2006/relationships/viewProps" Target="viewProp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41" Type="http://schemas.openxmlformats.org/officeDocument/2006/relationships/slide" Target="slides/slide35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slide" Target="slides/slide47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tableStyles" Target="tableStyle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theme" Target="theme/theme1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3" Type="http://schemas.openxmlformats.org/officeDocument/2006/relationships/slideMaster" Target="slideMasters/slideMaster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644691"/>
            <a:ext cx="12192000" cy="672076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>
                <a:ea typeface="맑은 고딕" pitchFamily="50" charset="-127"/>
              </a:rPr>
              <a:t>FREE PPT TEMPLATES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-197" y="1316765"/>
            <a:ext cx="12192000" cy="672076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67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INSTERT THE TITLE</a:t>
            </a:r>
          </a:p>
          <a:p>
            <a:pPr lvl="0"/>
            <a:r>
              <a:rPr lang="en-US" altLang="ko-KR" dirty="0"/>
              <a:t>OF YOUR PRESENTATION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346562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 userDrawn="1"/>
        </p:nvSpPr>
        <p:spPr>
          <a:xfrm>
            <a:off x="2639616" y="260648"/>
            <a:ext cx="9552384" cy="1344149"/>
          </a:xfrm>
          <a:custGeom>
            <a:avLst/>
            <a:gdLst/>
            <a:ahLst/>
            <a:cxnLst/>
            <a:rect l="l" t="t" r="r" b="b"/>
            <a:pathLst>
              <a:path w="7164288" h="1008112">
                <a:moveTo>
                  <a:pt x="504056" y="0"/>
                </a:moveTo>
                <a:lnTo>
                  <a:pt x="7164288" y="0"/>
                </a:lnTo>
                <a:lnTo>
                  <a:pt x="7164288" y="1008112"/>
                </a:lnTo>
                <a:lnTo>
                  <a:pt x="504056" y="1008112"/>
                </a:lnTo>
                <a:cubicBezTo>
                  <a:pt x="225674" y="1008112"/>
                  <a:pt x="0" y="782438"/>
                  <a:pt x="0" y="504056"/>
                </a:cubicBezTo>
                <a:cubicBezTo>
                  <a:pt x="0" y="225674"/>
                  <a:pt x="225674" y="0"/>
                  <a:pt x="50405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64363" y="343959"/>
            <a:ext cx="8927637" cy="76808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48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264363" y="1112044"/>
            <a:ext cx="8927637" cy="38404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867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0122528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G:\002-KIMS BUSINESS\007-02-Googleslidesppt\02-GSppt-Contents-Kim\20170309\01-Composition with vintage old hardback books\bg-02.jpg"/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543"/>
          <a:stretch/>
        </p:blipFill>
        <p:spPr bwMode="auto">
          <a:xfrm>
            <a:off x="0" y="1"/>
            <a:ext cx="12192000" cy="1440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59048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333" b="0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927133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254196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G:\002-KIMS BUSINESS\007-02-Googleslidesppt\02-GSppt-Contents-Kim\20170309\01-Composition with vintage old hardback books\bg-02.jpg"/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543"/>
          <a:stretch/>
        </p:blipFill>
        <p:spPr bwMode="auto">
          <a:xfrm>
            <a:off x="0" y="1"/>
            <a:ext cx="12192000" cy="1440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59048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927133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911424" y="1988841"/>
            <a:ext cx="3215787" cy="2391225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</a:ln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4488107" y="1988841"/>
            <a:ext cx="3215787" cy="2391225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3"/>
            </a:solidFill>
          </a:ln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8064789" y="1988841"/>
            <a:ext cx="3215787" cy="2391225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4"/>
            </a:solidFill>
          </a:ln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834670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-1"/>
            <a:ext cx="12192000" cy="6857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555764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2948947"/>
            <a:ext cx="12192000" cy="390905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867170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356659"/>
            <a:ext cx="3119669" cy="61446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6527371" y="356659"/>
            <a:ext cx="5664629" cy="61446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558474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4056881" y="666492"/>
            <a:ext cx="3360000" cy="33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5196921" y="4159970"/>
            <a:ext cx="2219961" cy="221996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7587945" y="1806532"/>
            <a:ext cx="2219961" cy="221996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1289106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548680"/>
            <a:ext cx="12192000" cy="5760640"/>
          </a:xfrm>
          <a:prstGeom prst="rect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/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842544" y="260650"/>
            <a:ext cx="2592288" cy="63367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6626853" y="260650"/>
            <a:ext cx="2592288" cy="63367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9411163" y="260650"/>
            <a:ext cx="2592288" cy="63367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8510485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335360" y="305859"/>
            <a:ext cx="4392149" cy="201622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4799403" y="2418093"/>
            <a:ext cx="2016000" cy="201622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2711510" y="4530328"/>
            <a:ext cx="4103893" cy="201622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335360" y="2418093"/>
            <a:ext cx="2304256" cy="412845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idx="17" hasCustomPrompt="1"/>
          </p:nvPr>
        </p:nvSpPr>
        <p:spPr>
          <a:xfrm>
            <a:off x="2711509" y="2417332"/>
            <a:ext cx="2016000" cy="201622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1" name="Picture Placeholder 2"/>
          <p:cNvSpPr>
            <a:spLocks noGrp="1"/>
          </p:cNvSpPr>
          <p:nvPr>
            <p:ph type="pic" idx="18" hasCustomPrompt="1"/>
          </p:nvPr>
        </p:nvSpPr>
        <p:spPr>
          <a:xfrm>
            <a:off x="4799403" y="305859"/>
            <a:ext cx="2016000" cy="201622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0008565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-1"/>
            <a:ext cx="3984000" cy="6858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4104000" y="4677139"/>
            <a:ext cx="3984000" cy="218086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8208000" y="4677139"/>
            <a:ext cx="3984000" cy="218086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4104000" y="2389067"/>
            <a:ext cx="3984000" cy="218086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8208000" y="2389067"/>
            <a:ext cx="3984000" cy="218086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271797" y="242176"/>
            <a:ext cx="7920203" cy="76808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5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271797" y="1010261"/>
            <a:ext cx="7920203" cy="38404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867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26969302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5099282"/>
            <a:ext cx="12192000" cy="76808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1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Thank you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-197" y="5867367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13830878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42176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1010261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4" name="Picture 2" descr="D:\Fullppt\PNG이미지\핸드폰2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50" y="1847104"/>
            <a:ext cx="4081215" cy="4942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579914" y="2031301"/>
            <a:ext cx="2353717" cy="363576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955113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42176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1010261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4" name="Picture 2" descr="D:\Fullppt\005-PNG이미지\모니터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1501" y="2328416"/>
            <a:ext cx="2720899" cy="2712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D:\Fullppt\005-PNG이미지\모니터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7541" y="2328416"/>
            <a:ext cx="2720899" cy="2712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2074681" y="2437572"/>
            <a:ext cx="2499664" cy="16976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7581335" y="2437572"/>
            <a:ext cx="2499664" cy="16976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4515470" y="1796819"/>
            <a:ext cx="3129045" cy="21410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4726455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1805453"/>
            <a:ext cx="6467451" cy="3543760"/>
          </a:xfrm>
          <a:prstGeom prst="rect">
            <a:avLst/>
          </a:prstGeom>
        </p:spPr>
      </p:pic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376817" y="1936921"/>
            <a:ext cx="4374153" cy="28982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311696" y="5682850"/>
            <a:ext cx="11568608" cy="72248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>
              <a:solidFill>
                <a:schemeClr val="tx1"/>
              </a:solidFill>
            </a:endParaRP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42176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1010261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426938842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apes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12347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/>
              <a:t>Fully Editable Shapes</a:t>
            </a:r>
          </a:p>
        </p:txBody>
      </p:sp>
    </p:spTree>
    <p:extLst>
      <p:ext uri="{BB962C8B-B14F-4D97-AF65-F5344CB8AC3E}">
        <p14:creationId xmlns:p14="http://schemas.microsoft.com/office/powerpoint/2010/main" val="13534465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64638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grpSp>
        <p:nvGrpSpPr>
          <p:cNvPr id="5" name="Group 4"/>
          <p:cNvGrpSpPr/>
          <p:nvPr userDrawn="1"/>
        </p:nvGrpSpPr>
        <p:grpSpPr>
          <a:xfrm>
            <a:off x="472011" y="1508786"/>
            <a:ext cx="3799787" cy="4865561"/>
            <a:chOff x="354008" y="1131589"/>
            <a:chExt cx="2849840" cy="3649171"/>
          </a:xfrm>
        </p:grpSpPr>
        <p:sp>
          <p:nvSpPr>
            <p:cNvPr id="6" name="Rounded Rectangle 5"/>
            <p:cNvSpPr/>
            <p:nvPr/>
          </p:nvSpPr>
          <p:spPr>
            <a:xfrm>
              <a:off x="354008" y="1131589"/>
              <a:ext cx="2849840" cy="3649171"/>
            </a:xfrm>
            <a:prstGeom prst="roundRect">
              <a:avLst>
                <a:gd name="adj" fmla="val 3968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531932" y="1347500"/>
              <a:ext cx="108520" cy="3240473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12" name="Half Frame 11"/>
            <p:cNvSpPr/>
            <p:nvPr/>
          </p:nvSpPr>
          <p:spPr>
            <a:xfrm rot="5400000">
              <a:off x="2592642" y="1238201"/>
              <a:ext cx="502331" cy="502331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8992389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39349" y="4965171"/>
            <a:ext cx="5568619" cy="76808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48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39349" y="5733256"/>
            <a:ext cx="5568619" cy="38404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867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285374326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Slide Jud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0E9E3522-500C-43B7-B724-57723ECEAF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d-ID"/>
              <a:t>Klik untuk mengedit gaya judul Master</a:t>
            </a:r>
            <a:endParaRPr lang="en-ID"/>
          </a:p>
        </p:txBody>
      </p:sp>
      <p:sp>
        <p:nvSpPr>
          <p:cNvPr id="3" name="Subjudul 2">
            <a:extLst>
              <a:ext uri="{FF2B5EF4-FFF2-40B4-BE49-F238E27FC236}">
                <a16:creationId xmlns:a16="http://schemas.microsoft.com/office/drawing/2014/main" id="{9F1D7879-3B82-439F-9ACF-9EF406BE27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d-ID"/>
              <a:t>Klik untuk mengedit gaya subjudul Master</a:t>
            </a:r>
            <a:endParaRPr lang="en-ID"/>
          </a:p>
        </p:txBody>
      </p:sp>
      <p:sp>
        <p:nvSpPr>
          <p:cNvPr id="4" name="Tampungan Tanggal 3">
            <a:extLst>
              <a:ext uri="{FF2B5EF4-FFF2-40B4-BE49-F238E27FC236}">
                <a16:creationId xmlns:a16="http://schemas.microsoft.com/office/drawing/2014/main" id="{96C5A76D-82F2-40A8-ACD3-26C61B6792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87AF22-809A-48CD-85D1-BC8C051E12EA}" type="datetimeFigureOut">
              <a:rPr lang="en-ID" smtClean="0"/>
              <a:t>07/07/2022</a:t>
            </a:fld>
            <a:endParaRPr lang="en-ID"/>
          </a:p>
        </p:txBody>
      </p:sp>
      <p:sp>
        <p:nvSpPr>
          <p:cNvPr id="5" name="Tampungan Kaki 4">
            <a:extLst>
              <a:ext uri="{FF2B5EF4-FFF2-40B4-BE49-F238E27FC236}">
                <a16:creationId xmlns:a16="http://schemas.microsoft.com/office/drawing/2014/main" id="{4AAC3A6D-C42E-4477-A297-E57595B776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Tampungan Nomor Slide 5">
            <a:extLst>
              <a:ext uri="{FF2B5EF4-FFF2-40B4-BE49-F238E27FC236}">
                <a16:creationId xmlns:a16="http://schemas.microsoft.com/office/drawing/2014/main" id="{8244414D-B347-4005-B0BA-8803705191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B4243-8D6C-4417-AC06-22529AB532F9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97154528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4484368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G:\002-KIMS BUSINESS\007-02-Googleslidesppt\02-GSppt-Contents-Kim\20170309\01-Composition with vintage old hardback books\bg-02.jpg"/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543"/>
          <a:stretch/>
        </p:blipFill>
        <p:spPr bwMode="auto">
          <a:xfrm>
            <a:off x="0" y="1"/>
            <a:ext cx="12192000" cy="1440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48804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916889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248729489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-1"/>
            <a:ext cx="12192000" cy="6857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934282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Slide Jud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0E9E3522-500C-43B7-B724-57723ECEAF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d-ID"/>
              <a:t>Klik untuk mengedit gaya judul Master</a:t>
            </a:r>
            <a:endParaRPr lang="en-ID"/>
          </a:p>
        </p:txBody>
      </p:sp>
      <p:sp>
        <p:nvSpPr>
          <p:cNvPr id="3" name="Subjudul 2">
            <a:extLst>
              <a:ext uri="{FF2B5EF4-FFF2-40B4-BE49-F238E27FC236}">
                <a16:creationId xmlns:a16="http://schemas.microsoft.com/office/drawing/2014/main" id="{9F1D7879-3B82-439F-9ACF-9EF406BE27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d-ID"/>
              <a:t>Klik untuk mengedit gaya subjudul Master</a:t>
            </a:r>
            <a:endParaRPr lang="en-ID"/>
          </a:p>
        </p:txBody>
      </p:sp>
      <p:sp>
        <p:nvSpPr>
          <p:cNvPr id="4" name="Tampungan Tanggal 3">
            <a:extLst>
              <a:ext uri="{FF2B5EF4-FFF2-40B4-BE49-F238E27FC236}">
                <a16:creationId xmlns:a16="http://schemas.microsoft.com/office/drawing/2014/main" id="{96C5A76D-82F2-40A8-ACD3-26C61B6792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87AF22-809A-48CD-85D1-BC8C051E12EA}" type="datetimeFigureOut">
              <a:rPr lang="en-ID" smtClean="0"/>
              <a:t>07/07/2022</a:t>
            </a:fld>
            <a:endParaRPr lang="en-ID"/>
          </a:p>
        </p:txBody>
      </p:sp>
      <p:sp>
        <p:nvSpPr>
          <p:cNvPr id="5" name="Tampungan Kaki 4">
            <a:extLst>
              <a:ext uri="{FF2B5EF4-FFF2-40B4-BE49-F238E27FC236}">
                <a16:creationId xmlns:a16="http://schemas.microsoft.com/office/drawing/2014/main" id="{4AAC3A6D-C42E-4477-A297-E57595B776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Tampungan Nomor Slide 5">
            <a:extLst>
              <a:ext uri="{FF2B5EF4-FFF2-40B4-BE49-F238E27FC236}">
                <a16:creationId xmlns:a16="http://schemas.microsoft.com/office/drawing/2014/main" id="{8244414D-B347-4005-B0BA-8803705191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B4243-8D6C-4417-AC06-22529AB532F9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80593137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 OPENING ">
  <p:cSld name="BIG TITLE OPENING 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subTitle" idx="1"/>
          </p:nvPr>
        </p:nvSpPr>
        <p:spPr>
          <a:xfrm>
            <a:off x="6915616" y="2886133"/>
            <a:ext cx="3747200" cy="7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B72B7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400">
                <a:solidFill>
                  <a:srgbClr val="5B72B7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400">
                <a:solidFill>
                  <a:srgbClr val="5B72B7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400">
                <a:solidFill>
                  <a:srgbClr val="5B72B7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400">
                <a:solidFill>
                  <a:srgbClr val="5B72B7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400">
                <a:solidFill>
                  <a:srgbClr val="5B72B7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400">
                <a:solidFill>
                  <a:srgbClr val="5B72B7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400">
                <a:solidFill>
                  <a:srgbClr val="5B72B7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  <a:defRPr sz="2400">
                <a:solidFill>
                  <a:srgbClr val="5B72B7"/>
                </a:solidFill>
              </a:defRPr>
            </a:lvl9pPr>
          </a:lstStyle>
          <a:p>
            <a:r>
              <a:rPr lang="id-ID"/>
              <a:t>Klik untuk mengedit gaya subjudul Master</a:t>
            </a: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564587" y="205567"/>
            <a:ext cx="9098000" cy="27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5B72B7"/>
              </a:buClr>
              <a:buSzPts val="6000"/>
              <a:buFont typeface="Passion One"/>
              <a:buNone/>
              <a:defRPr sz="8000">
                <a:solidFill>
                  <a:srgbClr val="5B72B7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5B72B7"/>
              </a:buClr>
              <a:buSzPts val="6000"/>
              <a:buFont typeface="Oswald Regular"/>
              <a:buNone/>
              <a:defRPr sz="8000">
                <a:solidFill>
                  <a:srgbClr val="5B72B7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5B72B7"/>
              </a:buClr>
              <a:buSzPts val="6000"/>
              <a:buFont typeface="Oswald Regular"/>
              <a:buNone/>
              <a:defRPr sz="8000">
                <a:solidFill>
                  <a:srgbClr val="5B72B7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5B72B7"/>
              </a:buClr>
              <a:buSzPts val="6000"/>
              <a:buFont typeface="Oswald Regular"/>
              <a:buNone/>
              <a:defRPr sz="8000">
                <a:solidFill>
                  <a:srgbClr val="5B72B7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5B72B7"/>
              </a:buClr>
              <a:buSzPts val="6000"/>
              <a:buFont typeface="Oswald Regular"/>
              <a:buNone/>
              <a:defRPr sz="8000">
                <a:solidFill>
                  <a:srgbClr val="5B72B7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5B72B7"/>
              </a:buClr>
              <a:buSzPts val="6000"/>
              <a:buFont typeface="Oswald Regular"/>
              <a:buNone/>
              <a:defRPr sz="8000">
                <a:solidFill>
                  <a:srgbClr val="5B72B7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5B72B7"/>
              </a:buClr>
              <a:buSzPts val="6000"/>
              <a:buFont typeface="Oswald Regular"/>
              <a:buNone/>
              <a:defRPr sz="8000">
                <a:solidFill>
                  <a:srgbClr val="5B72B7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5B72B7"/>
              </a:buClr>
              <a:buSzPts val="6000"/>
              <a:buFont typeface="Oswald Regular"/>
              <a:buNone/>
              <a:defRPr sz="8000">
                <a:solidFill>
                  <a:srgbClr val="5B72B7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5B72B7"/>
              </a:buClr>
              <a:buSzPts val="6000"/>
              <a:buFont typeface="Oswald Regular"/>
              <a:buNone/>
              <a:defRPr sz="8000">
                <a:solidFill>
                  <a:srgbClr val="5B72B7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r>
              <a:rPr lang="id-ID"/>
              <a:t>Klik untuk mengedit gaya judul Master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64576880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">
  <p:cSld name="TABLE OF CONTE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134712" y="2499851"/>
            <a:ext cx="44112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4800">
                <a:solidFill>
                  <a:srgbClr val="F9E9D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4800">
                <a:solidFill>
                  <a:srgbClr val="F9E9D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4800">
                <a:solidFill>
                  <a:srgbClr val="F9E9D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4800">
                <a:solidFill>
                  <a:srgbClr val="F9E9D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4800">
                <a:solidFill>
                  <a:srgbClr val="F9E9D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4800">
                <a:solidFill>
                  <a:srgbClr val="F9E9D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4800">
                <a:solidFill>
                  <a:srgbClr val="F9E9D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4800">
                <a:solidFill>
                  <a:srgbClr val="F9E9D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4800">
                <a:solidFill>
                  <a:srgbClr val="F9E9D9"/>
                </a:solidFill>
              </a:defRPr>
            </a:lvl9pPr>
          </a:lstStyle>
          <a:p>
            <a:r>
              <a:rPr lang="id-ID"/>
              <a:t>Klik untuk mengedit gaya judul Master</a:t>
            </a:r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>
            <a:off x="4545759" y="2048619"/>
            <a:ext cx="1497600" cy="1201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4800">
                <a:solidFill>
                  <a:srgbClr val="F9E9D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Font typeface="Fira Sans Extra Condensed Medium"/>
              <a:buNone/>
              <a:defRPr sz="4800">
                <a:solidFill>
                  <a:srgbClr val="F9E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Font typeface="Fira Sans Extra Condensed Medium"/>
              <a:buNone/>
              <a:defRPr sz="4800">
                <a:solidFill>
                  <a:srgbClr val="F9E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Font typeface="Fira Sans Extra Condensed Medium"/>
              <a:buNone/>
              <a:defRPr sz="4800">
                <a:solidFill>
                  <a:srgbClr val="F9E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Font typeface="Fira Sans Extra Condensed Medium"/>
              <a:buNone/>
              <a:defRPr sz="4800">
                <a:solidFill>
                  <a:srgbClr val="F9E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Font typeface="Fira Sans Extra Condensed Medium"/>
              <a:buNone/>
              <a:defRPr sz="4800">
                <a:solidFill>
                  <a:srgbClr val="F9E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Font typeface="Fira Sans Extra Condensed Medium"/>
              <a:buNone/>
              <a:defRPr sz="4800">
                <a:solidFill>
                  <a:srgbClr val="F9E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Font typeface="Fira Sans Extra Condensed Medium"/>
              <a:buNone/>
              <a:defRPr sz="4800">
                <a:solidFill>
                  <a:srgbClr val="F9E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Font typeface="Fira Sans Extra Condensed Medium"/>
              <a:buNone/>
              <a:defRPr sz="4800">
                <a:solidFill>
                  <a:srgbClr val="F9E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ctrTitle" idx="3"/>
          </p:nvPr>
        </p:nvSpPr>
        <p:spPr>
          <a:xfrm>
            <a:off x="134624" y="3587739"/>
            <a:ext cx="4411200" cy="7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4800">
                <a:solidFill>
                  <a:srgbClr val="F9E9D9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4800">
                <a:solidFill>
                  <a:srgbClr val="F9E9D9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4800">
                <a:solidFill>
                  <a:srgbClr val="F9E9D9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4800">
                <a:solidFill>
                  <a:srgbClr val="F9E9D9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4800">
                <a:solidFill>
                  <a:srgbClr val="F9E9D9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4800">
                <a:solidFill>
                  <a:srgbClr val="F9E9D9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4800">
                <a:solidFill>
                  <a:srgbClr val="F9E9D9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4800">
                <a:solidFill>
                  <a:srgbClr val="F9E9D9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4800">
                <a:solidFill>
                  <a:srgbClr val="F9E9D9"/>
                </a:solidFill>
              </a:defRPr>
            </a:lvl9pPr>
          </a:lstStyle>
          <a:p>
            <a:r>
              <a:rPr lang="id-ID"/>
              <a:t>Klik untuk mengedit gaya judul Master</a:t>
            </a:r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4" hasCustomPrompt="1"/>
          </p:nvPr>
        </p:nvSpPr>
        <p:spPr>
          <a:xfrm>
            <a:off x="4545768" y="3585336"/>
            <a:ext cx="1497600" cy="770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4800">
                <a:solidFill>
                  <a:srgbClr val="F9E9D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Font typeface="Fira Sans Extra Condensed Medium"/>
              <a:buNone/>
              <a:defRPr sz="4800">
                <a:solidFill>
                  <a:srgbClr val="F9E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Font typeface="Fira Sans Extra Condensed Medium"/>
              <a:buNone/>
              <a:defRPr sz="4800">
                <a:solidFill>
                  <a:srgbClr val="F9E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Font typeface="Fira Sans Extra Condensed Medium"/>
              <a:buNone/>
              <a:defRPr sz="4800">
                <a:solidFill>
                  <a:srgbClr val="F9E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Font typeface="Fira Sans Extra Condensed Medium"/>
              <a:buNone/>
              <a:defRPr sz="4800">
                <a:solidFill>
                  <a:srgbClr val="F9E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Font typeface="Fira Sans Extra Condensed Medium"/>
              <a:buNone/>
              <a:defRPr sz="4800">
                <a:solidFill>
                  <a:srgbClr val="F9E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Font typeface="Fira Sans Extra Condensed Medium"/>
              <a:buNone/>
              <a:defRPr sz="4800">
                <a:solidFill>
                  <a:srgbClr val="F9E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Font typeface="Fira Sans Extra Condensed Medium"/>
              <a:buNone/>
              <a:defRPr sz="4800">
                <a:solidFill>
                  <a:srgbClr val="F9E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Font typeface="Fira Sans Extra Condensed Medium"/>
              <a:buNone/>
              <a:defRPr sz="4800">
                <a:solidFill>
                  <a:srgbClr val="F9E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ctrTitle" idx="5"/>
          </p:nvPr>
        </p:nvSpPr>
        <p:spPr>
          <a:xfrm>
            <a:off x="7347800" y="2514567"/>
            <a:ext cx="45364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4800">
                <a:solidFill>
                  <a:srgbClr val="F9E9D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4800"/>
              <a:buNone/>
              <a:defRPr sz="6400">
                <a:solidFill>
                  <a:srgbClr val="F9E9D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4800"/>
              <a:buNone/>
              <a:defRPr sz="6400">
                <a:solidFill>
                  <a:srgbClr val="F9E9D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4800"/>
              <a:buNone/>
              <a:defRPr sz="6400">
                <a:solidFill>
                  <a:srgbClr val="F9E9D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4800"/>
              <a:buNone/>
              <a:defRPr sz="6400">
                <a:solidFill>
                  <a:srgbClr val="F9E9D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4800"/>
              <a:buNone/>
              <a:defRPr sz="6400">
                <a:solidFill>
                  <a:srgbClr val="F9E9D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4800"/>
              <a:buNone/>
              <a:defRPr sz="6400">
                <a:solidFill>
                  <a:srgbClr val="F9E9D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4800"/>
              <a:buNone/>
              <a:defRPr sz="6400">
                <a:solidFill>
                  <a:srgbClr val="F9E9D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4800"/>
              <a:buNone/>
              <a:defRPr sz="6400">
                <a:solidFill>
                  <a:srgbClr val="F9E9D9"/>
                </a:solidFill>
              </a:defRPr>
            </a:lvl9pPr>
          </a:lstStyle>
          <a:p>
            <a:r>
              <a:rPr lang="id-ID"/>
              <a:t>Klik untuk mengedit gaya judul Master</a:t>
            </a:r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6" hasCustomPrompt="1"/>
          </p:nvPr>
        </p:nvSpPr>
        <p:spPr>
          <a:xfrm>
            <a:off x="5850192" y="2048619"/>
            <a:ext cx="1497600" cy="1201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4800">
                <a:solidFill>
                  <a:srgbClr val="F9E9D9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Font typeface="Fira Sans Extra Condensed Medium"/>
              <a:buNone/>
              <a:defRPr sz="4800">
                <a:solidFill>
                  <a:srgbClr val="F9E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Font typeface="Fira Sans Extra Condensed Medium"/>
              <a:buNone/>
              <a:defRPr sz="4800">
                <a:solidFill>
                  <a:srgbClr val="F9E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Font typeface="Fira Sans Extra Condensed Medium"/>
              <a:buNone/>
              <a:defRPr sz="4800">
                <a:solidFill>
                  <a:srgbClr val="F9E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Font typeface="Fira Sans Extra Condensed Medium"/>
              <a:buNone/>
              <a:defRPr sz="4800">
                <a:solidFill>
                  <a:srgbClr val="F9E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Font typeface="Fira Sans Extra Condensed Medium"/>
              <a:buNone/>
              <a:defRPr sz="4800">
                <a:solidFill>
                  <a:srgbClr val="F9E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Font typeface="Fira Sans Extra Condensed Medium"/>
              <a:buNone/>
              <a:defRPr sz="4800">
                <a:solidFill>
                  <a:srgbClr val="F9E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Font typeface="Fira Sans Extra Condensed Medium"/>
              <a:buNone/>
              <a:defRPr sz="4800">
                <a:solidFill>
                  <a:srgbClr val="F9E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Font typeface="Fira Sans Extra Condensed Medium"/>
              <a:buNone/>
              <a:defRPr sz="4800">
                <a:solidFill>
                  <a:srgbClr val="F9E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>
            <a:spLocks noGrp="1"/>
          </p:cNvSpPr>
          <p:nvPr>
            <p:ph type="ctrTitle" idx="7"/>
          </p:nvPr>
        </p:nvSpPr>
        <p:spPr>
          <a:xfrm>
            <a:off x="7347804" y="3567323"/>
            <a:ext cx="2525600" cy="7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4800">
                <a:solidFill>
                  <a:srgbClr val="F9E9D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4800">
                <a:solidFill>
                  <a:srgbClr val="F9E9D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4800">
                <a:solidFill>
                  <a:srgbClr val="F9E9D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4800">
                <a:solidFill>
                  <a:srgbClr val="F9E9D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4800">
                <a:solidFill>
                  <a:srgbClr val="F9E9D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4800">
                <a:solidFill>
                  <a:srgbClr val="F9E9D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4800">
                <a:solidFill>
                  <a:srgbClr val="F9E9D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4800">
                <a:solidFill>
                  <a:srgbClr val="F9E9D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4800">
                <a:solidFill>
                  <a:srgbClr val="F9E9D9"/>
                </a:solidFill>
              </a:defRPr>
            </a:lvl9pPr>
          </a:lstStyle>
          <a:p>
            <a:r>
              <a:rPr lang="id-ID"/>
              <a:t>Klik untuk mengedit gaya judul Master</a:t>
            </a:r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title" idx="8" hasCustomPrompt="1"/>
          </p:nvPr>
        </p:nvSpPr>
        <p:spPr>
          <a:xfrm>
            <a:off x="5850201" y="3585336"/>
            <a:ext cx="1497600" cy="770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4800">
                <a:solidFill>
                  <a:srgbClr val="F9E9D9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Font typeface="Fira Sans Extra Condensed Medium"/>
              <a:buNone/>
              <a:defRPr sz="4800">
                <a:solidFill>
                  <a:srgbClr val="F9E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Font typeface="Fira Sans Extra Condensed Medium"/>
              <a:buNone/>
              <a:defRPr sz="4800">
                <a:solidFill>
                  <a:srgbClr val="F9E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Font typeface="Fira Sans Extra Condensed Medium"/>
              <a:buNone/>
              <a:defRPr sz="4800">
                <a:solidFill>
                  <a:srgbClr val="F9E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Font typeface="Fira Sans Extra Condensed Medium"/>
              <a:buNone/>
              <a:defRPr sz="4800">
                <a:solidFill>
                  <a:srgbClr val="F9E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Font typeface="Fira Sans Extra Condensed Medium"/>
              <a:buNone/>
              <a:defRPr sz="4800">
                <a:solidFill>
                  <a:srgbClr val="F9E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Font typeface="Fira Sans Extra Condensed Medium"/>
              <a:buNone/>
              <a:defRPr sz="4800">
                <a:solidFill>
                  <a:srgbClr val="F9E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Font typeface="Fira Sans Extra Condensed Medium"/>
              <a:buNone/>
              <a:defRPr sz="4800">
                <a:solidFill>
                  <a:srgbClr val="F9E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Font typeface="Fira Sans Extra Condensed Medium"/>
              <a:buNone/>
              <a:defRPr sz="4800">
                <a:solidFill>
                  <a:srgbClr val="F9E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cxnSp>
        <p:nvCxnSpPr>
          <p:cNvPr id="20" name="Google Shape;20;p3"/>
          <p:cNvCxnSpPr/>
          <p:nvPr/>
        </p:nvCxnSpPr>
        <p:spPr>
          <a:xfrm>
            <a:off x="5987467" y="1071933"/>
            <a:ext cx="0" cy="4591200"/>
          </a:xfrm>
          <a:prstGeom prst="straightConnector1">
            <a:avLst/>
          </a:prstGeom>
          <a:noFill/>
          <a:ln w="19050" cap="flat" cmpd="sng">
            <a:solidFill>
              <a:srgbClr val="F9E9D9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75919983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TITLE + 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subTitle" idx="1"/>
          </p:nvPr>
        </p:nvSpPr>
        <p:spPr>
          <a:xfrm flipH="1">
            <a:off x="3066900" y="2988467"/>
            <a:ext cx="6058400" cy="182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rgbClr val="F9E9D9"/>
                </a:solidFill>
              </a:defRPr>
            </a:lvl1pPr>
            <a:lvl2pPr lvl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rgbClr val="F9E9D9"/>
                </a:solidFill>
              </a:defRPr>
            </a:lvl2pPr>
            <a:lvl3pPr lvl="2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rgbClr val="F9E9D9"/>
                </a:solidFill>
              </a:defRPr>
            </a:lvl3pPr>
            <a:lvl4pPr lvl="3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rgbClr val="F9E9D9"/>
                </a:solidFill>
              </a:defRPr>
            </a:lvl4pPr>
            <a:lvl5pPr lvl="4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rgbClr val="F9E9D9"/>
                </a:solidFill>
              </a:defRPr>
            </a:lvl5pPr>
            <a:lvl6pPr lvl="5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rgbClr val="F9E9D9"/>
                </a:solidFill>
              </a:defRPr>
            </a:lvl6pPr>
            <a:lvl7pPr lvl="6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rgbClr val="F9E9D9"/>
                </a:solidFill>
              </a:defRPr>
            </a:lvl7pPr>
            <a:lvl8pPr lvl="7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rgbClr val="F9E9D9"/>
                </a:solidFill>
              </a:defRPr>
            </a:lvl8pPr>
            <a:lvl9pPr lvl="8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  <a:defRPr sz="1867">
                <a:solidFill>
                  <a:srgbClr val="F9E9D9"/>
                </a:solidFill>
              </a:defRPr>
            </a:lvl9pPr>
          </a:lstStyle>
          <a:p>
            <a:r>
              <a:rPr lang="id-ID"/>
              <a:t>Klik untuk mengedit gaya subjudul Master</a:t>
            </a:r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ctrTitle"/>
          </p:nvPr>
        </p:nvSpPr>
        <p:spPr>
          <a:xfrm>
            <a:off x="1894600" y="2276433"/>
            <a:ext cx="84028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4800"/>
              <a:buNone/>
              <a:defRPr sz="6400">
                <a:solidFill>
                  <a:srgbClr val="F9E9D9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800"/>
              <a:buNone/>
              <a:defRPr sz="2400">
                <a:solidFill>
                  <a:srgbClr val="F9E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800"/>
              <a:buNone/>
              <a:defRPr sz="2400">
                <a:solidFill>
                  <a:srgbClr val="F9E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800"/>
              <a:buNone/>
              <a:defRPr sz="2400">
                <a:solidFill>
                  <a:srgbClr val="F9E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800"/>
              <a:buNone/>
              <a:defRPr sz="2400">
                <a:solidFill>
                  <a:srgbClr val="F9E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800"/>
              <a:buNone/>
              <a:defRPr sz="2400">
                <a:solidFill>
                  <a:srgbClr val="F9E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800"/>
              <a:buNone/>
              <a:defRPr sz="2400">
                <a:solidFill>
                  <a:srgbClr val="F9E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800"/>
              <a:buNone/>
              <a:defRPr sz="2400">
                <a:solidFill>
                  <a:srgbClr val="F9E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800"/>
              <a:buNone/>
              <a:defRPr sz="2400">
                <a:solidFill>
                  <a:srgbClr val="F9E9D9"/>
                </a:solidFill>
              </a:defRPr>
            </a:lvl9pPr>
          </a:lstStyle>
          <a:p>
            <a:r>
              <a:rPr lang="id-ID"/>
              <a:t>Klik untuk mengedit gaya judul Master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2918542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>
            <a:spLocks noGrp="1"/>
          </p:cNvSpPr>
          <p:nvPr>
            <p:ph type="ctrTitle"/>
          </p:nvPr>
        </p:nvSpPr>
        <p:spPr>
          <a:xfrm>
            <a:off x="5106601" y="4089767"/>
            <a:ext cx="3834000" cy="7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9pPr>
          </a:lstStyle>
          <a:p>
            <a:r>
              <a:rPr lang="id-ID"/>
              <a:t>Klik untuk mengedit gaya judul Master</a:t>
            </a:r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ubTitle" idx="1"/>
          </p:nvPr>
        </p:nvSpPr>
        <p:spPr>
          <a:xfrm>
            <a:off x="3094800" y="3595167"/>
            <a:ext cx="60024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  <a:defRPr sz="1867"/>
            </a:lvl9pPr>
          </a:lstStyle>
          <a:p>
            <a:r>
              <a:rPr lang="id-ID"/>
              <a:t>Klik untuk mengedit gaya subjudul Master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68668619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1">
  <p:cSld name="TITLE + TEXT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>
            <a:spLocks noGrp="1"/>
          </p:cNvSpPr>
          <p:nvPr>
            <p:ph type="ctrTitle"/>
          </p:nvPr>
        </p:nvSpPr>
        <p:spPr>
          <a:xfrm>
            <a:off x="5029533" y="2088833"/>
            <a:ext cx="51504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id-ID"/>
              <a:t>Klik untuk mengedit gaya judul Master</a:t>
            </a:r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subTitle" idx="1"/>
          </p:nvPr>
        </p:nvSpPr>
        <p:spPr>
          <a:xfrm>
            <a:off x="5029164" y="2774900"/>
            <a:ext cx="5150400" cy="7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/>
            </a:lvl2pPr>
            <a:lvl3pPr lvl="2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/>
            </a:lvl3pPr>
            <a:lvl4pPr lvl="3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/>
            </a:lvl4pPr>
            <a:lvl5pPr lvl="4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/>
            </a:lvl5pPr>
            <a:lvl6pPr lvl="5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/>
            </a:lvl6pPr>
            <a:lvl7pPr lvl="6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/>
            </a:lvl7pPr>
            <a:lvl8pPr lvl="7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/>
            </a:lvl8pPr>
            <a:lvl9pPr lvl="8" algn="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  <a:defRPr/>
            </a:lvl9pPr>
          </a:lstStyle>
          <a:p>
            <a:r>
              <a:rPr lang="id-ID"/>
              <a:t>Klik untuk mengedit gaya subjudul Master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3281997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">
  <p:cSld name="THREE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>
            <a:spLocks noGrp="1"/>
          </p:cNvSpPr>
          <p:nvPr>
            <p:ph type="subTitle" idx="1"/>
          </p:nvPr>
        </p:nvSpPr>
        <p:spPr>
          <a:xfrm>
            <a:off x="7286727" y="3273324"/>
            <a:ext cx="3884000" cy="81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  <a:defRPr sz="2133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9pPr>
          </a:lstStyle>
          <a:p>
            <a:r>
              <a:rPr lang="id-ID"/>
              <a:t>Klik untuk mengedit gaya subjudul Master</a:t>
            </a:r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subTitle" idx="2"/>
          </p:nvPr>
        </p:nvSpPr>
        <p:spPr>
          <a:xfrm>
            <a:off x="4092751" y="3273324"/>
            <a:ext cx="3884000" cy="81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  <a:defRPr sz="2133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9pPr>
          </a:lstStyle>
          <a:p>
            <a:r>
              <a:rPr lang="id-ID"/>
              <a:t>Klik untuk mengedit gaya subjudul Master</a:t>
            </a:r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subTitle" idx="3"/>
          </p:nvPr>
        </p:nvSpPr>
        <p:spPr>
          <a:xfrm>
            <a:off x="898717" y="3273324"/>
            <a:ext cx="3884000" cy="81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  <a:defRPr sz="2133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9pPr>
          </a:lstStyle>
          <a:p>
            <a:r>
              <a:rPr lang="id-ID"/>
              <a:t>Klik untuk mengedit gaya subjudul Master</a:t>
            </a:r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subTitle" idx="4"/>
          </p:nvPr>
        </p:nvSpPr>
        <p:spPr>
          <a:xfrm>
            <a:off x="4823533" y="3621551"/>
            <a:ext cx="2422400" cy="7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9E9D9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solidFill>
                  <a:srgbClr val="F9E9D9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solidFill>
                  <a:srgbClr val="F9E9D9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solidFill>
                  <a:srgbClr val="F9E9D9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solidFill>
                  <a:srgbClr val="F9E9D9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solidFill>
                  <a:srgbClr val="F9E9D9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solidFill>
                  <a:srgbClr val="F9E9D9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solidFill>
                  <a:srgbClr val="F9E9D9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  <a:defRPr>
                <a:solidFill>
                  <a:srgbClr val="F9E9D9"/>
                </a:solidFill>
              </a:defRPr>
            </a:lvl9pPr>
          </a:lstStyle>
          <a:p>
            <a:r>
              <a:rPr lang="id-ID"/>
              <a:t>Klik untuk mengedit gaya subjudul Master</a:t>
            </a:r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ubTitle" idx="5"/>
          </p:nvPr>
        </p:nvSpPr>
        <p:spPr>
          <a:xfrm>
            <a:off x="1629551" y="3621551"/>
            <a:ext cx="2422400" cy="7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9E9D9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solidFill>
                  <a:srgbClr val="F9E9D9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solidFill>
                  <a:srgbClr val="F9E9D9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solidFill>
                  <a:srgbClr val="F9E9D9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solidFill>
                  <a:srgbClr val="F9E9D9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solidFill>
                  <a:srgbClr val="F9E9D9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solidFill>
                  <a:srgbClr val="F9E9D9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solidFill>
                  <a:srgbClr val="F9E9D9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  <a:defRPr>
                <a:solidFill>
                  <a:srgbClr val="F9E9D9"/>
                </a:solidFill>
              </a:defRPr>
            </a:lvl9pPr>
          </a:lstStyle>
          <a:p>
            <a:r>
              <a:rPr lang="id-ID"/>
              <a:t>Klik untuk mengedit gaya subjudul Master</a:t>
            </a:r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subTitle" idx="6"/>
          </p:nvPr>
        </p:nvSpPr>
        <p:spPr>
          <a:xfrm>
            <a:off x="8017517" y="3621567"/>
            <a:ext cx="2422400" cy="7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9E9D9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solidFill>
                  <a:srgbClr val="F9E9D9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solidFill>
                  <a:srgbClr val="F9E9D9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solidFill>
                  <a:srgbClr val="F9E9D9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solidFill>
                  <a:srgbClr val="F9E9D9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solidFill>
                  <a:srgbClr val="F9E9D9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solidFill>
                  <a:srgbClr val="F9E9D9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solidFill>
                  <a:srgbClr val="F9E9D9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  <a:defRPr>
                <a:solidFill>
                  <a:srgbClr val="F9E9D9"/>
                </a:solidFill>
              </a:defRPr>
            </a:lvl9pPr>
          </a:lstStyle>
          <a:p>
            <a:r>
              <a:rPr lang="id-ID"/>
              <a:t>Klik untuk mengedit gaya subjudul Master</a:t>
            </a:r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ctrTitle"/>
          </p:nvPr>
        </p:nvSpPr>
        <p:spPr>
          <a:xfrm>
            <a:off x="574633" y="1090000"/>
            <a:ext cx="110428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2400"/>
              <a:buNone/>
              <a:defRPr sz="3200">
                <a:solidFill>
                  <a:srgbClr val="F9E9D9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800"/>
              <a:buNone/>
              <a:defRPr sz="2400">
                <a:solidFill>
                  <a:srgbClr val="F9E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800"/>
              <a:buNone/>
              <a:defRPr sz="2400">
                <a:solidFill>
                  <a:srgbClr val="F9E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800"/>
              <a:buNone/>
              <a:defRPr sz="2400">
                <a:solidFill>
                  <a:srgbClr val="F9E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800"/>
              <a:buNone/>
              <a:defRPr sz="2400">
                <a:solidFill>
                  <a:srgbClr val="F9E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800"/>
              <a:buNone/>
              <a:defRPr sz="2400">
                <a:solidFill>
                  <a:srgbClr val="F9E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800"/>
              <a:buNone/>
              <a:defRPr sz="2400">
                <a:solidFill>
                  <a:srgbClr val="F9E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800"/>
              <a:buNone/>
              <a:defRPr sz="2400">
                <a:solidFill>
                  <a:srgbClr val="F9E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800"/>
              <a:buNone/>
              <a:defRPr sz="2400">
                <a:solidFill>
                  <a:srgbClr val="F9E9D9"/>
                </a:solidFill>
              </a:defRPr>
            </a:lvl9pPr>
          </a:lstStyle>
          <a:p>
            <a:r>
              <a:rPr lang="id-ID"/>
              <a:t>Klik untuk mengedit gaya judul Master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70013073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TITLE + DESIG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 txBox="1">
            <a:spLocks noGrp="1"/>
          </p:cNvSpPr>
          <p:nvPr>
            <p:ph type="ctrTitle"/>
          </p:nvPr>
        </p:nvSpPr>
        <p:spPr>
          <a:xfrm>
            <a:off x="574633" y="1090000"/>
            <a:ext cx="110428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rPr lang="id-ID"/>
              <a:t>Klik untuk mengedit gaya judul Master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46783801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+ TEXT ">
  <p:cSld name="NUMBERS + TEXT 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 txBox="1">
            <a:spLocks noGrp="1"/>
          </p:cNvSpPr>
          <p:nvPr>
            <p:ph type="subTitle" idx="1"/>
          </p:nvPr>
        </p:nvSpPr>
        <p:spPr>
          <a:xfrm>
            <a:off x="5297833" y="1632251"/>
            <a:ext cx="5821200" cy="39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200"/>
              <a:buNone/>
              <a:defRPr sz="1600">
                <a:solidFill>
                  <a:srgbClr val="F9E9D9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200"/>
              <a:buNone/>
              <a:defRPr sz="1600">
                <a:solidFill>
                  <a:srgbClr val="F9E9D9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200"/>
              <a:buNone/>
              <a:defRPr sz="1600">
                <a:solidFill>
                  <a:srgbClr val="F9E9D9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200"/>
              <a:buNone/>
              <a:defRPr sz="1600">
                <a:solidFill>
                  <a:srgbClr val="F9E9D9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200"/>
              <a:buNone/>
              <a:defRPr sz="1600">
                <a:solidFill>
                  <a:srgbClr val="F9E9D9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200"/>
              <a:buNone/>
              <a:defRPr sz="1600">
                <a:solidFill>
                  <a:srgbClr val="F9E9D9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200"/>
              <a:buNone/>
              <a:defRPr sz="1600">
                <a:solidFill>
                  <a:srgbClr val="F9E9D9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200"/>
              <a:buNone/>
              <a:defRPr sz="1600">
                <a:solidFill>
                  <a:srgbClr val="F9E9D9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200"/>
              <a:buNone/>
              <a:defRPr sz="1600">
                <a:solidFill>
                  <a:srgbClr val="F9E9D9"/>
                </a:solidFill>
              </a:defRPr>
            </a:lvl9pPr>
          </a:lstStyle>
          <a:p>
            <a:r>
              <a:rPr lang="id-ID"/>
              <a:t>Klik untuk mengedit gaya subjudul Master</a:t>
            </a:r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ubTitle" idx="2"/>
          </p:nvPr>
        </p:nvSpPr>
        <p:spPr>
          <a:xfrm>
            <a:off x="5297833" y="3000233"/>
            <a:ext cx="5821200" cy="39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200"/>
              <a:buNone/>
              <a:defRPr sz="1600">
                <a:solidFill>
                  <a:srgbClr val="F9E9D9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200"/>
              <a:buNone/>
              <a:defRPr sz="1600">
                <a:solidFill>
                  <a:srgbClr val="F9E9D9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200"/>
              <a:buNone/>
              <a:defRPr sz="1600">
                <a:solidFill>
                  <a:srgbClr val="F9E9D9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200"/>
              <a:buNone/>
              <a:defRPr sz="1600">
                <a:solidFill>
                  <a:srgbClr val="F9E9D9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200"/>
              <a:buNone/>
              <a:defRPr sz="1600">
                <a:solidFill>
                  <a:srgbClr val="F9E9D9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200"/>
              <a:buNone/>
              <a:defRPr sz="1600">
                <a:solidFill>
                  <a:srgbClr val="F9E9D9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200"/>
              <a:buNone/>
              <a:defRPr sz="1600">
                <a:solidFill>
                  <a:srgbClr val="F9E9D9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200"/>
              <a:buNone/>
              <a:defRPr sz="1600">
                <a:solidFill>
                  <a:srgbClr val="F9E9D9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200"/>
              <a:buNone/>
              <a:defRPr sz="1600">
                <a:solidFill>
                  <a:srgbClr val="F9E9D9"/>
                </a:solidFill>
              </a:defRPr>
            </a:lvl9pPr>
          </a:lstStyle>
          <a:p>
            <a:r>
              <a:rPr lang="id-ID"/>
              <a:t>Klik untuk mengedit gaya subjudul Master</a:t>
            </a:r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title" hasCustomPrompt="1"/>
          </p:nvPr>
        </p:nvSpPr>
        <p:spPr>
          <a:xfrm>
            <a:off x="6765433" y="1966867"/>
            <a:ext cx="4353600" cy="119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4800">
                <a:solidFill>
                  <a:srgbClr val="F9E9D9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4800">
                <a:solidFill>
                  <a:srgbClr val="F9E9D9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4800">
                <a:solidFill>
                  <a:srgbClr val="F9E9D9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4800">
                <a:solidFill>
                  <a:srgbClr val="F9E9D9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4800">
                <a:solidFill>
                  <a:srgbClr val="F9E9D9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4800">
                <a:solidFill>
                  <a:srgbClr val="F9E9D9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4800">
                <a:solidFill>
                  <a:srgbClr val="F9E9D9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4800">
                <a:solidFill>
                  <a:srgbClr val="F9E9D9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4800">
                <a:solidFill>
                  <a:srgbClr val="F9E9D9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4" name="Google Shape;44;p9"/>
          <p:cNvSpPr txBox="1">
            <a:spLocks noGrp="1"/>
          </p:cNvSpPr>
          <p:nvPr>
            <p:ph type="title" idx="3" hasCustomPrompt="1"/>
          </p:nvPr>
        </p:nvSpPr>
        <p:spPr>
          <a:xfrm>
            <a:off x="6765433" y="557033"/>
            <a:ext cx="4353600" cy="128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4800">
                <a:solidFill>
                  <a:srgbClr val="F9E9D9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4800">
                <a:solidFill>
                  <a:srgbClr val="F9E9D9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4800">
                <a:solidFill>
                  <a:srgbClr val="F9E9D9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4800">
                <a:solidFill>
                  <a:srgbClr val="F9E9D9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4800">
                <a:solidFill>
                  <a:srgbClr val="F9E9D9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4800">
                <a:solidFill>
                  <a:srgbClr val="F9E9D9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4800">
                <a:solidFill>
                  <a:srgbClr val="F9E9D9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4800">
                <a:solidFill>
                  <a:srgbClr val="F9E9D9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4800">
                <a:solidFill>
                  <a:srgbClr val="F9E9D9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5" name="Google Shape;45;p9"/>
          <p:cNvSpPr txBox="1">
            <a:spLocks noGrp="1"/>
          </p:cNvSpPr>
          <p:nvPr>
            <p:ph type="subTitle" idx="4"/>
          </p:nvPr>
        </p:nvSpPr>
        <p:spPr>
          <a:xfrm>
            <a:off x="3580567" y="4368217"/>
            <a:ext cx="5821200" cy="39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200"/>
              <a:buNone/>
              <a:defRPr sz="1600">
                <a:solidFill>
                  <a:srgbClr val="F9E9D9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200"/>
              <a:buNone/>
              <a:defRPr sz="1600">
                <a:solidFill>
                  <a:srgbClr val="F9E9D9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200"/>
              <a:buNone/>
              <a:defRPr sz="1600">
                <a:solidFill>
                  <a:srgbClr val="F9E9D9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200"/>
              <a:buNone/>
              <a:defRPr sz="1600">
                <a:solidFill>
                  <a:srgbClr val="F9E9D9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200"/>
              <a:buNone/>
              <a:defRPr sz="1600">
                <a:solidFill>
                  <a:srgbClr val="F9E9D9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200"/>
              <a:buNone/>
              <a:defRPr sz="1600">
                <a:solidFill>
                  <a:srgbClr val="F9E9D9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200"/>
              <a:buNone/>
              <a:defRPr sz="1600">
                <a:solidFill>
                  <a:srgbClr val="F9E9D9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200"/>
              <a:buNone/>
              <a:defRPr sz="1600">
                <a:solidFill>
                  <a:srgbClr val="F9E9D9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200"/>
              <a:buNone/>
              <a:defRPr sz="1600">
                <a:solidFill>
                  <a:srgbClr val="F9E9D9"/>
                </a:solidFill>
              </a:defRPr>
            </a:lvl9pPr>
          </a:lstStyle>
          <a:p>
            <a:r>
              <a:rPr lang="id-ID"/>
              <a:t>Klik untuk mengedit gaya subjudul Master</a:t>
            </a:r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subTitle" idx="5"/>
          </p:nvPr>
        </p:nvSpPr>
        <p:spPr>
          <a:xfrm>
            <a:off x="3580567" y="5694351"/>
            <a:ext cx="5821200" cy="39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200"/>
              <a:buNone/>
              <a:defRPr sz="1600">
                <a:solidFill>
                  <a:srgbClr val="F9E9D9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200"/>
              <a:buNone/>
              <a:defRPr sz="1600">
                <a:solidFill>
                  <a:srgbClr val="F9E9D9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200"/>
              <a:buNone/>
              <a:defRPr sz="1600">
                <a:solidFill>
                  <a:srgbClr val="F9E9D9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200"/>
              <a:buNone/>
              <a:defRPr sz="1600">
                <a:solidFill>
                  <a:srgbClr val="F9E9D9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200"/>
              <a:buNone/>
              <a:defRPr sz="1600">
                <a:solidFill>
                  <a:srgbClr val="F9E9D9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200"/>
              <a:buNone/>
              <a:defRPr sz="1600">
                <a:solidFill>
                  <a:srgbClr val="F9E9D9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200"/>
              <a:buNone/>
              <a:defRPr sz="1600">
                <a:solidFill>
                  <a:srgbClr val="F9E9D9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200"/>
              <a:buNone/>
              <a:defRPr sz="1600">
                <a:solidFill>
                  <a:srgbClr val="F9E9D9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200"/>
              <a:buNone/>
              <a:defRPr sz="1600">
                <a:solidFill>
                  <a:srgbClr val="F9E9D9"/>
                </a:solidFill>
              </a:defRPr>
            </a:lvl9pPr>
          </a:lstStyle>
          <a:p>
            <a:r>
              <a:rPr lang="id-ID"/>
              <a:t>Klik untuk mengedit gaya subjudul Master</a:t>
            </a:r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title" idx="6" hasCustomPrompt="1"/>
          </p:nvPr>
        </p:nvSpPr>
        <p:spPr>
          <a:xfrm>
            <a:off x="3580567" y="4702900"/>
            <a:ext cx="4353600" cy="119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4800">
                <a:solidFill>
                  <a:srgbClr val="F9E9D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4800">
                <a:solidFill>
                  <a:srgbClr val="F9E9D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4800">
                <a:solidFill>
                  <a:srgbClr val="F9E9D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4800">
                <a:solidFill>
                  <a:srgbClr val="F9E9D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4800">
                <a:solidFill>
                  <a:srgbClr val="F9E9D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4800">
                <a:solidFill>
                  <a:srgbClr val="F9E9D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4800">
                <a:solidFill>
                  <a:srgbClr val="F9E9D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4800">
                <a:solidFill>
                  <a:srgbClr val="F9E9D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4800">
                <a:solidFill>
                  <a:srgbClr val="F9E9D9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9"/>
          <p:cNvSpPr txBox="1">
            <a:spLocks noGrp="1"/>
          </p:cNvSpPr>
          <p:nvPr>
            <p:ph type="title" idx="7" hasCustomPrompt="1"/>
          </p:nvPr>
        </p:nvSpPr>
        <p:spPr>
          <a:xfrm>
            <a:off x="3580567" y="3287901"/>
            <a:ext cx="4353600" cy="128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4800">
                <a:solidFill>
                  <a:srgbClr val="F9E9D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4800">
                <a:solidFill>
                  <a:srgbClr val="F9E9D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4800">
                <a:solidFill>
                  <a:srgbClr val="F9E9D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4800">
                <a:solidFill>
                  <a:srgbClr val="F9E9D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4800">
                <a:solidFill>
                  <a:srgbClr val="F9E9D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4800">
                <a:solidFill>
                  <a:srgbClr val="F9E9D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4800">
                <a:solidFill>
                  <a:srgbClr val="F9E9D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4800">
                <a:solidFill>
                  <a:srgbClr val="F9E9D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4800">
                <a:solidFill>
                  <a:srgbClr val="F9E9D9"/>
                </a:solidFill>
              </a:defRPr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100056966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2">
  <p:cSld name="TITLE + TEXT 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 txBox="1">
            <a:spLocks noGrp="1"/>
          </p:cNvSpPr>
          <p:nvPr>
            <p:ph type="subTitle" idx="1"/>
          </p:nvPr>
        </p:nvSpPr>
        <p:spPr>
          <a:xfrm>
            <a:off x="6533100" y="3307267"/>
            <a:ext cx="3679200" cy="7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  <a:defRPr/>
            </a:lvl9pPr>
          </a:lstStyle>
          <a:p>
            <a:r>
              <a:rPr lang="id-ID"/>
              <a:t>Klik untuk mengedit gaya subjudul Master</a:t>
            </a:r>
            <a:endParaRPr/>
          </a:p>
        </p:txBody>
      </p:sp>
      <p:sp>
        <p:nvSpPr>
          <p:cNvPr id="51" name="Google Shape;51;p10"/>
          <p:cNvSpPr txBox="1">
            <a:spLocks noGrp="1"/>
          </p:cNvSpPr>
          <p:nvPr>
            <p:ph type="ctrTitle"/>
          </p:nvPr>
        </p:nvSpPr>
        <p:spPr>
          <a:xfrm>
            <a:off x="574633" y="1090000"/>
            <a:ext cx="110428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rPr lang="id-ID"/>
              <a:t>Klik untuk mengedit gaya judul Master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5698372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3">
  <p:cSld name="TITLE + TEXT 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/>
          <p:nvPr/>
        </p:nvSpPr>
        <p:spPr>
          <a:xfrm>
            <a:off x="2609400" y="4606833"/>
            <a:ext cx="6973200" cy="1408000"/>
          </a:xfrm>
          <a:prstGeom prst="rect">
            <a:avLst/>
          </a:prstGeom>
          <a:solidFill>
            <a:srgbClr val="5B72B7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4" name="Google Shape;54;p11"/>
          <p:cNvSpPr txBox="1">
            <a:spLocks noGrp="1"/>
          </p:cNvSpPr>
          <p:nvPr>
            <p:ph type="subTitle" idx="1"/>
          </p:nvPr>
        </p:nvSpPr>
        <p:spPr>
          <a:xfrm>
            <a:off x="2919200" y="5067533"/>
            <a:ext cx="6353600" cy="48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200"/>
              <a:buNone/>
              <a:defRPr sz="1600">
                <a:solidFill>
                  <a:srgbClr val="F9E9D9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200"/>
              <a:buNone/>
              <a:defRPr sz="1600">
                <a:solidFill>
                  <a:srgbClr val="F9E9D9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200"/>
              <a:buNone/>
              <a:defRPr sz="1600">
                <a:solidFill>
                  <a:srgbClr val="F9E9D9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200"/>
              <a:buNone/>
              <a:defRPr sz="1600">
                <a:solidFill>
                  <a:srgbClr val="F9E9D9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200"/>
              <a:buNone/>
              <a:defRPr sz="1600">
                <a:solidFill>
                  <a:srgbClr val="F9E9D9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200"/>
              <a:buNone/>
              <a:defRPr sz="1600">
                <a:solidFill>
                  <a:srgbClr val="F9E9D9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200"/>
              <a:buNone/>
              <a:defRPr sz="1600">
                <a:solidFill>
                  <a:srgbClr val="F9E9D9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200"/>
              <a:buNone/>
              <a:defRPr sz="1600">
                <a:solidFill>
                  <a:srgbClr val="F9E9D9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200"/>
              <a:buNone/>
              <a:defRPr sz="1600">
                <a:solidFill>
                  <a:srgbClr val="F9E9D9"/>
                </a:solidFill>
              </a:defRPr>
            </a:lvl9pPr>
          </a:lstStyle>
          <a:p>
            <a:r>
              <a:rPr lang="id-ID"/>
              <a:t>Klik untuk mengedit gaya subjudul Master</a:t>
            </a:r>
            <a:endParaRPr/>
          </a:p>
        </p:txBody>
      </p:sp>
      <p:sp>
        <p:nvSpPr>
          <p:cNvPr id="55" name="Google Shape;55;p11"/>
          <p:cNvSpPr txBox="1">
            <a:spLocks noGrp="1"/>
          </p:cNvSpPr>
          <p:nvPr>
            <p:ph type="ctrTitle"/>
          </p:nvPr>
        </p:nvSpPr>
        <p:spPr>
          <a:xfrm>
            <a:off x="574633" y="1090000"/>
            <a:ext cx="110428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5B72B7"/>
              </a:buClr>
              <a:buSzPts val="2400"/>
              <a:buNone/>
              <a:defRPr sz="3200">
                <a:solidFill>
                  <a:srgbClr val="5B72B7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5B72B7"/>
              </a:buClr>
              <a:buSzPts val="1800"/>
              <a:buNone/>
              <a:defRPr sz="2400">
                <a:solidFill>
                  <a:srgbClr val="5B72B7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5B72B7"/>
              </a:buClr>
              <a:buSzPts val="1800"/>
              <a:buNone/>
              <a:defRPr sz="2400">
                <a:solidFill>
                  <a:srgbClr val="5B72B7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5B72B7"/>
              </a:buClr>
              <a:buSzPts val="1800"/>
              <a:buNone/>
              <a:defRPr sz="2400">
                <a:solidFill>
                  <a:srgbClr val="5B72B7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5B72B7"/>
              </a:buClr>
              <a:buSzPts val="1800"/>
              <a:buNone/>
              <a:defRPr sz="2400">
                <a:solidFill>
                  <a:srgbClr val="5B72B7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5B72B7"/>
              </a:buClr>
              <a:buSzPts val="1800"/>
              <a:buNone/>
              <a:defRPr sz="2400">
                <a:solidFill>
                  <a:srgbClr val="5B72B7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5B72B7"/>
              </a:buClr>
              <a:buSzPts val="1800"/>
              <a:buNone/>
              <a:defRPr sz="2400">
                <a:solidFill>
                  <a:srgbClr val="5B72B7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5B72B7"/>
              </a:buClr>
              <a:buSzPts val="1800"/>
              <a:buNone/>
              <a:defRPr sz="2400">
                <a:solidFill>
                  <a:srgbClr val="5B72B7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5B72B7"/>
              </a:buClr>
              <a:buSzPts val="1800"/>
              <a:buNone/>
              <a:defRPr sz="2400">
                <a:solidFill>
                  <a:srgbClr val="5B72B7"/>
                </a:solidFill>
              </a:defRPr>
            </a:lvl9pPr>
          </a:lstStyle>
          <a:p>
            <a:r>
              <a:rPr lang="id-ID"/>
              <a:t>Klik untuk mengedit gaya judul Master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5027145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3377197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DESIGN 1">
  <p:cSld name="TITLE DESIGN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>
            <a:spLocks noGrp="1"/>
          </p:cNvSpPr>
          <p:nvPr>
            <p:ph type="ctrTitle"/>
          </p:nvPr>
        </p:nvSpPr>
        <p:spPr>
          <a:xfrm>
            <a:off x="574633" y="1090000"/>
            <a:ext cx="110428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rPr lang="id-ID"/>
              <a:t>Klik untuk mengedit gaya judul Master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21884362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">
  <p:cSld name="TWO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>
            <a:spLocks noGrp="1"/>
          </p:cNvSpPr>
          <p:nvPr>
            <p:ph type="ctrTitle"/>
          </p:nvPr>
        </p:nvSpPr>
        <p:spPr>
          <a:xfrm>
            <a:off x="2417867" y="3473167"/>
            <a:ext cx="35024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600"/>
              <a:buNone/>
              <a:defRPr sz="2133">
                <a:solidFill>
                  <a:srgbClr val="F9E9D9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600"/>
              <a:buNone/>
              <a:defRPr sz="2133">
                <a:solidFill>
                  <a:srgbClr val="F9E9D9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600"/>
              <a:buNone/>
              <a:defRPr sz="2133">
                <a:solidFill>
                  <a:srgbClr val="F9E9D9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600"/>
              <a:buNone/>
              <a:defRPr sz="2133">
                <a:solidFill>
                  <a:srgbClr val="F9E9D9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600"/>
              <a:buNone/>
              <a:defRPr sz="2133">
                <a:solidFill>
                  <a:srgbClr val="F9E9D9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600"/>
              <a:buNone/>
              <a:defRPr sz="2133">
                <a:solidFill>
                  <a:srgbClr val="F9E9D9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600"/>
              <a:buNone/>
              <a:defRPr sz="2133">
                <a:solidFill>
                  <a:srgbClr val="F9E9D9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600"/>
              <a:buNone/>
              <a:defRPr sz="2133">
                <a:solidFill>
                  <a:srgbClr val="F9E9D9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600"/>
              <a:buNone/>
              <a:defRPr sz="2133">
                <a:solidFill>
                  <a:srgbClr val="F9E9D9"/>
                </a:solidFill>
              </a:defRPr>
            </a:lvl9pPr>
          </a:lstStyle>
          <a:p>
            <a:r>
              <a:rPr lang="id-ID"/>
              <a:t>Klik untuk mengedit gaya judul Master</a:t>
            </a:r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1"/>
          </p:nvPr>
        </p:nvSpPr>
        <p:spPr>
          <a:xfrm>
            <a:off x="3307467" y="4136367"/>
            <a:ext cx="2612800" cy="7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9E9D9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solidFill>
                  <a:srgbClr val="F9E9D9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solidFill>
                  <a:srgbClr val="F9E9D9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solidFill>
                  <a:srgbClr val="F9E9D9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solidFill>
                  <a:srgbClr val="F9E9D9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solidFill>
                  <a:srgbClr val="F9E9D9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solidFill>
                  <a:srgbClr val="F9E9D9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solidFill>
                  <a:srgbClr val="F9E9D9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  <a:defRPr>
                <a:solidFill>
                  <a:srgbClr val="F9E9D9"/>
                </a:solidFill>
              </a:defRPr>
            </a:lvl9pPr>
          </a:lstStyle>
          <a:p>
            <a:r>
              <a:rPr lang="id-ID"/>
              <a:t>Klik untuk mengedit gaya subjudul Master</a:t>
            </a:r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ctrTitle" idx="2"/>
          </p:nvPr>
        </p:nvSpPr>
        <p:spPr>
          <a:xfrm>
            <a:off x="6271719" y="3473151"/>
            <a:ext cx="35024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600"/>
              <a:buNone/>
              <a:defRPr sz="2133">
                <a:solidFill>
                  <a:srgbClr val="F9E9D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600"/>
              <a:buNone/>
              <a:defRPr sz="2133">
                <a:solidFill>
                  <a:srgbClr val="F9E9D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600"/>
              <a:buNone/>
              <a:defRPr sz="2133">
                <a:solidFill>
                  <a:srgbClr val="F9E9D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600"/>
              <a:buNone/>
              <a:defRPr sz="2133">
                <a:solidFill>
                  <a:srgbClr val="F9E9D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600"/>
              <a:buNone/>
              <a:defRPr sz="2133">
                <a:solidFill>
                  <a:srgbClr val="F9E9D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600"/>
              <a:buNone/>
              <a:defRPr sz="2133">
                <a:solidFill>
                  <a:srgbClr val="F9E9D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600"/>
              <a:buNone/>
              <a:defRPr sz="2133">
                <a:solidFill>
                  <a:srgbClr val="F9E9D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600"/>
              <a:buNone/>
              <a:defRPr sz="2133">
                <a:solidFill>
                  <a:srgbClr val="F9E9D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600"/>
              <a:buNone/>
              <a:defRPr sz="2133">
                <a:solidFill>
                  <a:srgbClr val="F9E9D9"/>
                </a:solidFill>
              </a:defRPr>
            </a:lvl9pPr>
          </a:lstStyle>
          <a:p>
            <a:r>
              <a:rPr lang="id-ID"/>
              <a:t>Klik untuk mengedit gaya judul Master</a:t>
            </a:r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subTitle" idx="3"/>
          </p:nvPr>
        </p:nvSpPr>
        <p:spPr>
          <a:xfrm>
            <a:off x="6271719" y="4136384"/>
            <a:ext cx="2612800" cy="7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9E9D9"/>
                </a:solidFill>
              </a:defRPr>
            </a:lvl1pPr>
            <a:lvl2pPr lvl="1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solidFill>
                  <a:srgbClr val="F9E9D9"/>
                </a:solidFill>
              </a:defRPr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solidFill>
                  <a:srgbClr val="F9E9D9"/>
                </a:solidFill>
              </a:defRPr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solidFill>
                  <a:srgbClr val="F9E9D9"/>
                </a:solidFill>
              </a:defRPr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solidFill>
                  <a:srgbClr val="F9E9D9"/>
                </a:solidFill>
              </a:defRPr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solidFill>
                  <a:srgbClr val="F9E9D9"/>
                </a:solidFill>
              </a:defRPr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solidFill>
                  <a:srgbClr val="F9E9D9"/>
                </a:solidFill>
              </a:defRPr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solidFill>
                  <a:srgbClr val="F9E9D9"/>
                </a:solidFill>
              </a:defRPr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  <a:defRPr>
                <a:solidFill>
                  <a:srgbClr val="F9E9D9"/>
                </a:solidFill>
              </a:defRPr>
            </a:lvl9pPr>
          </a:lstStyle>
          <a:p>
            <a:r>
              <a:rPr lang="id-ID"/>
              <a:t>Klik untuk mengedit gaya subjudul Master</a:t>
            </a:r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ctrTitle" idx="4"/>
          </p:nvPr>
        </p:nvSpPr>
        <p:spPr>
          <a:xfrm>
            <a:off x="574633" y="1090000"/>
            <a:ext cx="110428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2400"/>
              <a:buNone/>
              <a:defRPr sz="3200">
                <a:solidFill>
                  <a:srgbClr val="F9E9D9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800"/>
              <a:buNone/>
              <a:defRPr sz="2400">
                <a:solidFill>
                  <a:srgbClr val="F9E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800"/>
              <a:buNone/>
              <a:defRPr sz="2400">
                <a:solidFill>
                  <a:srgbClr val="F9E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800"/>
              <a:buNone/>
              <a:defRPr sz="2400">
                <a:solidFill>
                  <a:srgbClr val="F9E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800"/>
              <a:buNone/>
              <a:defRPr sz="2400">
                <a:solidFill>
                  <a:srgbClr val="F9E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800"/>
              <a:buNone/>
              <a:defRPr sz="2400">
                <a:solidFill>
                  <a:srgbClr val="F9E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800"/>
              <a:buNone/>
              <a:defRPr sz="2400">
                <a:solidFill>
                  <a:srgbClr val="F9E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800"/>
              <a:buNone/>
              <a:defRPr sz="2400">
                <a:solidFill>
                  <a:srgbClr val="F9E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800"/>
              <a:buNone/>
              <a:defRPr sz="2400">
                <a:solidFill>
                  <a:srgbClr val="F9E9D9"/>
                </a:solidFill>
              </a:defRPr>
            </a:lvl9pPr>
          </a:lstStyle>
          <a:p>
            <a:r>
              <a:rPr lang="id-ID"/>
              <a:t>Klik untuk mengedit gaya judul Master</a:t>
            </a:r>
            <a:endParaRPr/>
          </a:p>
        </p:txBody>
      </p:sp>
      <p:cxnSp>
        <p:nvCxnSpPr>
          <p:cNvPr id="64" name="Google Shape;64;p13"/>
          <p:cNvCxnSpPr/>
          <p:nvPr/>
        </p:nvCxnSpPr>
        <p:spPr>
          <a:xfrm>
            <a:off x="6099367" y="2458667"/>
            <a:ext cx="0" cy="3456000"/>
          </a:xfrm>
          <a:prstGeom prst="straightConnector1">
            <a:avLst/>
          </a:prstGeom>
          <a:noFill/>
          <a:ln w="19050" cap="flat" cmpd="sng">
            <a:solidFill>
              <a:srgbClr val="F9E9D9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93590227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1">
  <p:cSld name="THREE COLUMNS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>
            <a:spLocks noGrp="1"/>
          </p:cNvSpPr>
          <p:nvPr>
            <p:ph type="subTitle" idx="1"/>
          </p:nvPr>
        </p:nvSpPr>
        <p:spPr>
          <a:xfrm>
            <a:off x="8579464" y="4142633"/>
            <a:ext cx="2422400" cy="81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  <a:defRPr sz="2133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9pPr>
          </a:lstStyle>
          <a:p>
            <a:r>
              <a:rPr lang="id-ID"/>
              <a:t>Klik untuk mengedit gaya subjudul Master</a:t>
            </a:r>
            <a:endParaRPr/>
          </a:p>
        </p:txBody>
      </p:sp>
      <p:sp>
        <p:nvSpPr>
          <p:cNvPr id="67" name="Google Shape;67;p14"/>
          <p:cNvSpPr txBox="1">
            <a:spLocks noGrp="1"/>
          </p:cNvSpPr>
          <p:nvPr>
            <p:ph type="subTitle" idx="2"/>
          </p:nvPr>
        </p:nvSpPr>
        <p:spPr>
          <a:xfrm>
            <a:off x="5789451" y="4157733"/>
            <a:ext cx="2422400" cy="81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  <a:defRPr sz="2133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9pPr>
          </a:lstStyle>
          <a:p>
            <a:r>
              <a:rPr lang="id-ID"/>
              <a:t>Klik untuk mengedit gaya subjudul Master</a:t>
            </a:r>
            <a:endParaRPr/>
          </a:p>
        </p:txBody>
      </p:sp>
      <p:sp>
        <p:nvSpPr>
          <p:cNvPr id="68" name="Google Shape;68;p14"/>
          <p:cNvSpPr txBox="1">
            <a:spLocks noGrp="1"/>
          </p:cNvSpPr>
          <p:nvPr>
            <p:ph type="subTitle" idx="3"/>
          </p:nvPr>
        </p:nvSpPr>
        <p:spPr>
          <a:xfrm>
            <a:off x="2999467" y="4157733"/>
            <a:ext cx="2422400" cy="81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  <a:defRPr sz="2133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9pPr>
          </a:lstStyle>
          <a:p>
            <a:r>
              <a:rPr lang="id-ID"/>
              <a:t>Klik untuk mengedit gaya subjudul Master</a:t>
            </a:r>
            <a:endParaRPr/>
          </a:p>
        </p:txBody>
      </p:sp>
      <p:sp>
        <p:nvSpPr>
          <p:cNvPr id="69" name="Google Shape;69;p14"/>
          <p:cNvSpPr txBox="1">
            <a:spLocks noGrp="1"/>
          </p:cNvSpPr>
          <p:nvPr>
            <p:ph type="subTitle" idx="4"/>
          </p:nvPr>
        </p:nvSpPr>
        <p:spPr>
          <a:xfrm>
            <a:off x="5789433" y="4490851"/>
            <a:ext cx="2422400" cy="7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9E9D9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solidFill>
                  <a:srgbClr val="F9E9D9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solidFill>
                  <a:srgbClr val="F9E9D9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solidFill>
                  <a:srgbClr val="F9E9D9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solidFill>
                  <a:srgbClr val="F9E9D9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solidFill>
                  <a:srgbClr val="F9E9D9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solidFill>
                  <a:srgbClr val="F9E9D9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solidFill>
                  <a:srgbClr val="F9E9D9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  <a:defRPr>
                <a:solidFill>
                  <a:srgbClr val="F9E9D9"/>
                </a:solidFill>
              </a:defRPr>
            </a:lvl9pPr>
          </a:lstStyle>
          <a:p>
            <a:r>
              <a:rPr lang="id-ID"/>
              <a:t>Klik untuk mengedit gaya subjudul Master</a:t>
            </a:r>
            <a:endParaRPr/>
          </a:p>
        </p:txBody>
      </p:sp>
      <p:sp>
        <p:nvSpPr>
          <p:cNvPr id="70" name="Google Shape;70;p14"/>
          <p:cNvSpPr txBox="1">
            <a:spLocks noGrp="1"/>
          </p:cNvSpPr>
          <p:nvPr>
            <p:ph type="subTitle" idx="5"/>
          </p:nvPr>
        </p:nvSpPr>
        <p:spPr>
          <a:xfrm>
            <a:off x="2999417" y="4490851"/>
            <a:ext cx="2422400" cy="7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9E9D9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solidFill>
                  <a:srgbClr val="F9E9D9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solidFill>
                  <a:srgbClr val="F9E9D9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solidFill>
                  <a:srgbClr val="F9E9D9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solidFill>
                  <a:srgbClr val="F9E9D9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solidFill>
                  <a:srgbClr val="F9E9D9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solidFill>
                  <a:srgbClr val="F9E9D9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solidFill>
                  <a:srgbClr val="F9E9D9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  <a:defRPr>
                <a:solidFill>
                  <a:srgbClr val="F9E9D9"/>
                </a:solidFill>
              </a:defRPr>
            </a:lvl9pPr>
          </a:lstStyle>
          <a:p>
            <a:r>
              <a:rPr lang="id-ID"/>
              <a:t>Klik untuk mengedit gaya subjudul Master</a:t>
            </a:r>
            <a:endParaRPr/>
          </a:p>
        </p:txBody>
      </p:sp>
      <p:sp>
        <p:nvSpPr>
          <p:cNvPr id="71" name="Google Shape;71;p14"/>
          <p:cNvSpPr txBox="1">
            <a:spLocks noGrp="1"/>
          </p:cNvSpPr>
          <p:nvPr>
            <p:ph type="subTitle" idx="6"/>
          </p:nvPr>
        </p:nvSpPr>
        <p:spPr>
          <a:xfrm>
            <a:off x="8579451" y="4490867"/>
            <a:ext cx="2422400" cy="7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9E9D9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solidFill>
                  <a:srgbClr val="F9E9D9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solidFill>
                  <a:srgbClr val="F9E9D9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solidFill>
                  <a:srgbClr val="F9E9D9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solidFill>
                  <a:srgbClr val="F9E9D9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solidFill>
                  <a:srgbClr val="F9E9D9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solidFill>
                  <a:srgbClr val="F9E9D9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solidFill>
                  <a:srgbClr val="F9E9D9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  <a:defRPr>
                <a:solidFill>
                  <a:srgbClr val="F9E9D9"/>
                </a:solidFill>
              </a:defRPr>
            </a:lvl9pPr>
          </a:lstStyle>
          <a:p>
            <a:r>
              <a:rPr lang="id-ID"/>
              <a:t>Klik untuk mengedit gaya subjudul Master</a:t>
            </a:r>
            <a:endParaRPr/>
          </a:p>
        </p:txBody>
      </p:sp>
      <p:sp>
        <p:nvSpPr>
          <p:cNvPr id="72" name="Google Shape;72;p14"/>
          <p:cNvSpPr txBox="1">
            <a:spLocks noGrp="1"/>
          </p:cNvSpPr>
          <p:nvPr>
            <p:ph type="ctrTitle"/>
          </p:nvPr>
        </p:nvSpPr>
        <p:spPr>
          <a:xfrm>
            <a:off x="8306867" y="1090000"/>
            <a:ext cx="2694800" cy="7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2400"/>
              <a:buNone/>
              <a:defRPr sz="3200">
                <a:solidFill>
                  <a:srgbClr val="F9E9D9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800"/>
              <a:buNone/>
              <a:defRPr sz="2400">
                <a:solidFill>
                  <a:srgbClr val="F9E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800"/>
              <a:buNone/>
              <a:defRPr sz="2400">
                <a:solidFill>
                  <a:srgbClr val="F9E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800"/>
              <a:buNone/>
              <a:defRPr sz="2400">
                <a:solidFill>
                  <a:srgbClr val="F9E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800"/>
              <a:buNone/>
              <a:defRPr sz="2400">
                <a:solidFill>
                  <a:srgbClr val="F9E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800"/>
              <a:buNone/>
              <a:defRPr sz="2400">
                <a:solidFill>
                  <a:srgbClr val="F9E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800"/>
              <a:buNone/>
              <a:defRPr sz="2400">
                <a:solidFill>
                  <a:srgbClr val="F9E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800"/>
              <a:buNone/>
              <a:defRPr sz="2400">
                <a:solidFill>
                  <a:srgbClr val="F9E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800"/>
              <a:buNone/>
              <a:defRPr sz="2400">
                <a:solidFill>
                  <a:srgbClr val="F9E9D9"/>
                </a:solidFill>
              </a:defRPr>
            </a:lvl9pPr>
          </a:lstStyle>
          <a:p>
            <a:r>
              <a:rPr lang="id-ID"/>
              <a:t>Klik untuk mengedit gaya judul Master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40594038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2">
  <p:cSld name="TITLE + DESIGN 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>
            <a:spLocks noGrp="1"/>
          </p:cNvSpPr>
          <p:nvPr>
            <p:ph type="ctrTitle"/>
          </p:nvPr>
        </p:nvSpPr>
        <p:spPr>
          <a:xfrm>
            <a:off x="574633" y="1090000"/>
            <a:ext cx="110428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5B72B7"/>
              </a:buClr>
              <a:buSzPts val="2400"/>
              <a:buNone/>
              <a:defRPr sz="3200">
                <a:solidFill>
                  <a:srgbClr val="5B72B7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5B72B7"/>
              </a:buClr>
              <a:buSzPts val="1800"/>
              <a:buNone/>
              <a:defRPr sz="2400">
                <a:solidFill>
                  <a:srgbClr val="5B72B7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5B72B7"/>
              </a:buClr>
              <a:buSzPts val="1800"/>
              <a:buNone/>
              <a:defRPr sz="2400">
                <a:solidFill>
                  <a:srgbClr val="5B72B7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5B72B7"/>
              </a:buClr>
              <a:buSzPts val="1800"/>
              <a:buNone/>
              <a:defRPr sz="2400">
                <a:solidFill>
                  <a:srgbClr val="5B72B7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5B72B7"/>
              </a:buClr>
              <a:buSzPts val="1800"/>
              <a:buNone/>
              <a:defRPr sz="2400">
                <a:solidFill>
                  <a:srgbClr val="5B72B7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5B72B7"/>
              </a:buClr>
              <a:buSzPts val="1800"/>
              <a:buNone/>
              <a:defRPr sz="2400">
                <a:solidFill>
                  <a:srgbClr val="5B72B7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5B72B7"/>
              </a:buClr>
              <a:buSzPts val="1800"/>
              <a:buNone/>
              <a:defRPr sz="2400">
                <a:solidFill>
                  <a:srgbClr val="5B72B7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5B72B7"/>
              </a:buClr>
              <a:buSzPts val="1800"/>
              <a:buNone/>
              <a:defRPr sz="2400">
                <a:solidFill>
                  <a:srgbClr val="5B72B7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5B72B7"/>
              </a:buClr>
              <a:buSzPts val="1800"/>
              <a:buNone/>
              <a:defRPr sz="2400">
                <a:solidFill>
                  <a:srgbClr val="5B72B7"/>
                </a:solidFill>
              </a:defRPr>
            </a:lvl9pPr>
          </a:lstStyle>
          <a:p>
            <a:r>
              <a:rPr lang="id-ID"/>
              <a:t>Klik untuk mengedit gaya judul Master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9646152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4">
  <p:cSld name="TITLE + TEXT 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/>
          <p:nvPr/>
        </p:nvSpPr>
        <p:spPr>
          <a:xfrm>
            <a:off x="2609400" y="2048900"/>
            <a:ext cx="6973200" cy="834000"/>
          </a:xfrm>
          <a:prstGeom prst="rect">
            <a:avLst/>
          </a:prstGeom>
          <a:solidFill>
            <a:srgbClr val="5B72B7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7" name="Google Shape;77;p16"/>
          <p:cNvSpPr txBox="1">
            <a:spLocks noGrp="1"/>
          </p:cNvSpPr>
          <p:nvPr>
            <p:ph type="ctrTitle"/>
          </p:nvPr>
        </p:nvSpPr>
        <p:spPr>
          <a:xfrm>
            <a:off x="574633" y="1090000"/>
            <a:ext cx="110428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5B72B7"/>
              </a:buClr>
              <a:buSzPts val="2400"/>
              <a:buNone/>
              <a:defRPr sz="3200">
                <a:solidFill>
                  <a:srgbClr val="5B72B7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5B72B7"/>
              </a:buClr>
              <a:buSzPts val="1800"/>
              <a:buNone/>
              <a:defRPr sz="2400">
                <a:solidFill>
                  <a:srgbClr val="5B72B7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5B72B7"/>
              </a:buClr>
              <a:buSzPts val="1800"/>
              <a:buNone/>
              <a:defRPr sz="2400">
                <a:solidFill>
                  <a:srgbClr val="5B72B7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5B72B7"/>
              </a:buClr>
              <a:buSzPts val="1800"/>
              <a:buNone/>
              <a:defRPr sz="2400">
                <a:solidFill>
                  <a:srgbClr val="5B72B7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5B72B7"/>
              </a:buClr>
              <a:buSzPts val="1800"/>
              <a:buNone/>
              <a:defRPr sz="2400">
                <a:solidFill>
                  <a:srgbClr val="5B72B7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5B72B7"/>
              </a:buClr>
              <a:buSzPts val="1800"/>
              <a:buNone/>
              <a:defRPr sz="2400">
                <a:solidFill>
                  <a:srgbClr val="5B72B7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5B72B7"/>
              </a:buClr>
              <a:buSzPts val="1800"/>
              <a:buNone/>
              <a:defRPr sz="2400">
                <a:solidFill>
                  <a:srgbClr val="5B72B7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5B72B7"/>
              </a:buClr>
              <a:buSzPts val="1800"/>
              <a:buNone/>
              <a:defRPr sz="2400">
                <a:solidFill>
                  <a:srgbClr val="5B72B7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5B72B7"/>
              </a:buClr>
              <a:buSzPts val="1800"/>
              <a:buNone/>
              <a:defRPr sz="2400">
                <a:solidFill>
                  <a:srgbClr val="5B72B7"/>
                </a:solidFill>
              </a:defRPr>
            </a:lvl9pPr>
          </a:lstStyle>
          <a:p>
            <a:r>
              <a:rPr lang="id-ID"/>
              <a:t>Klik untuk mengedit gaya judul Master</a:t>
            </a:r>
            <a:endParaRPr/>
          </a:p>
        </p:txBody>
      </p:sp>
      <p:sp>
        <p:nvSpPr>
          <p:cNvPr id="78" name="Google Shape;78;p16"/>
          <p:cNvSpPr txBox="1">
            <a:spLocks noGrp="1"/>
          </p:cNvSpPr>
          <p:nvPr>
            <p:ph type="subTitle" idx="1"/>
          </p:nvPr>
        </p:nvSpPr>
        <p:spPr>
          <a:xfrm>
            <a:off x="3226600" y="5467367"/>
            <a:ext cx="5738800" cy="7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  <a:defRPr/>
            </a:lvl9pPr>
          </a:lstStyle>
          <a:p>
            <a:r>
              <a:rPr lang="id-ID"/>
              <a:t>Klik untuk mengedit gaya subjudul Master</a:t>
            </a:r>
            <a:endParaRPr/>
          </a:p>
        </p:txBody>
      </p:sp>
      <p:sp>
        <p:nvSpPr>
          <p:cNvPr id="79" name="Google Shape;79;p16"/>
          <p:cNvSpPr txBox="1">
            <a:spLocks noGrp="1"/>
          </p:cNvSpPr>
          <p:nvPr>
            <p:ph type="subTitle" idx="2"/>
          </p:nvPr>
        </p:nvSpPr>
        <p:spPr>
          <a:xfrm>
            <a:off x="3226600" y="2148100"/>
            <a:ext cx="5738800" cy="7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9E9D9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solidFill>
                  <a:srgbClr val="F9E9D9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solidFill>
                  <a:srgbClr val="F9E9D9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solidFill>
                  <a:srgbClr val="F9E9D9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solidFill>
                  <a:srgbClr val="F9E9D9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solidFill>
                  <a:srgbClr val="F9E9D9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solidFill>
                  <a:srgbClr val="F9E9D9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solidFill>
                  <a:srgbClr val="F9E9D9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  <a:defRPr>
                <a:solidFill>
                  <a:srgbClr val="F9E9D9"/>
                </a:solidFill>
              </a:defRPr>
            </a:lvl9pPr>
          </a:lstStyle>
          <a:p>
            <a:r>
              <a:rPr lang="id-ID"/>
              <a:t>Klik untuk mengedit gaya subjudul Master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20851007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>
            <a:spLocks noGrp="1"/>
          </p:cNvSpPr>
          <p:nvPr>
            <p:ph type="subTitle" idx="1"/>
          </p:nvPr>
        </p:nvSpPr>
        <p:spPr>
          <a:xfrm>
            <a:off x="4154027" y="3249424"/>
            <a:ext cx="3884000" cy="81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rgbClr val="F9E9D9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  <a:defRPr sz="2133">
                <a:solidFill>
                  <a:srgbClr val="F9E9D9"/>
                </a:solidFill>
                <a:latin typeface="Passion One"/>
                <a:ea typeface="Passion One"/>
                <a:cs typeface="Passion One"/>
                <a:sym typeface="Passion One"/>
              </a:defRPr>
            </a:lvl9pPr>
          </a:lstStyle>
          <a:p>
            <a:r>
              <a:rPr lang="id-ID"/>
              <a:t>Klik untuk mengedit gaya subjudul Master</a:t>
            </a:r>
            <a:endParaRPr/>
          </a:p>
        </p:txBody>
      </p:sp>
      <p:sp>
        <p:nvSpPr>
          <p:cNvPr id="82" name="Google Shape;82;p17"/>
          <p:cNvSpPr txBox="1">
            <a:spLocks noGrp="1"/>
          </p:cNvSpPr>
          <p:nvPr>
            <p:ph type="ctrTitle"/>
          </p:nvPr>
        </p:nvSpPr>
        <p:spPr>
          <a:xfrm>
            <a:off x="574633" y="2321833"/>
            <a:ext cx="110428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4800">
                <a:solidFill>
                  <a:srgbClr val="F9E9D9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4800">
                <a:solidFill>
                  <a:srgbClr val="F9E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4800">
                <a:solidFill>
                  <a:srgbClr val="F9E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4800">
                <a:solidFill>
                  <a:srgbClr val="F9E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4800">
                <a:solidFill>
                  <a:srgbClr val="F9E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4800">
                <a:solidFill>
                  <a:srgbClr val="F9E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4800">
                <a:solidFill>
                  <a:srgbClr val="F9E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4800">
                <a:solidFill>
                  <a:srgbClr val="F9E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3600"/>
              <a:buNone/>
              <a:defRPr sz="4800">
                <a:solidFill>
                  <a:srgbClr val="F9E9D9"/>
                </a:solidFill>
              </a:defRPr>
            </a:lvl9pPr>
          </a:lstStyle>
          <a:p>
            <a:r>
              <a:rPr lang="id-ID"/>
              <a:t>Klik untuk mengedit gaya judul Master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64270490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5">
  <p:cSld name="TITLE + TEXT 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 txBox="1">
            <a:spLocks noGrp="1"/>
          </p:cNvSpPr>
          <p:nvPr>
            <p:ph type="subTitle" idx="1"/>
          </p:nvPr>
        </p:nvSpPr>
        <p:spPr>
          <a:xfrm>
            <a:off x="3226600" y="2868133"/>
            <a:ext cx="5738800" cy="7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  <a:defRPr/>
            </a:lvl9pPr>
          </a:lstStyle>
          <a:p>
            <a:r>
              <a:rPr lang="id-ID"/>
              <a:t>Klik untuk mengedit gaya subjudul Master</a:t>
            </a:r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ctrTitle"/>
          </p:nvPr>
        </p:nvSpPr>
        <p:spPr>
          <a:xfrm>
            <a:off x="574633" y="1095981"/>
            <a:ext cx="110428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rPr lang="id-ID"/>
              <a:t>Klik untuk mengedit gaya judul Master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53601545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6">
  <p:cSld name="TITLE + TEXT 6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9"/>
          <p:cNvSpPr txBox="1">
            <a:spLocks noGrp="1"/>
          </p:cNvSpPr>
          <p:nvPr>
            <p:ph type="subTitle" idx="1"/>
          </p:nvPr>
        </p:nvSpPr>
        <p:spPr>
          <a:xfrm>
            <a:off x="4323733" y="3473867"/>
            <a:ext cx="4895200" cy="7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9E9D9"/>
                </a:solidFill>
              </a:defRPr>
            </a:lvl1pPr>
            <a:lvl2pPr lvl="1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solidFill>
                  <a:srgbClr val="F9E9D9"/>
                </a:solidFill>
              </a:defRPr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solidFill>
                  <a:srgbClr val="F9E9D9"/>
                </a:solidFill>
              </a:defRPr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solidFill>
                  <a:srgbClr val="F9E9D9"/>
                </a:solidFill>
              </a:defRPr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solidFill>
                  <a:srgbClr val="F9E9D9"/>
                </a:solidFill>
              </a:defRPr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solidFill>
                  <a:srgbClr val="F9E9D9"/>
                </a:solidFill>
              </a:defRPr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solidFill>
                  <a:srgbClr val="F9E9D9"/>
                </a:solidFill>
              </a:defRPr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solidFill>
                  <a:srgbClr val="F9E9D9"/>
                </a:solidFill>
              </a:defRPr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  <a:defRPr>
                <a:solidFill>
                  <a:srgbClr val="F9E9D9"/>
                </a:solidFill>
              </a:defRPr>
            </a:lvl9pPr>
          </a:lstStyle>
          <a:p>
            <a:r>
              <a:rPr lang="id-ID"/>
              <a:t>Klik untuk mengedit gaya subjudul Master</a:t>
            </a:r>
            <a:endParaRPr/>
          </a:p>
        </p:txBody>
      </p:sp>
      <p:sp>
        <p:nvSpPr>
          <p:cNvPr id="88" name="Google Shape;88;p19"/>
          <p:cNvSpPr txBox="1">
            <a:spLocks noGrp="1"/>
          </p:cNvSpPr>
          <p:nvPr>
            <p:ph type="ctrTitle"/>
          </p:nvPr>
        </p:nvSpPr>
        <p:spPr>
          <a:xfrm>
            <a:off x="4323733" y="2783467"/>
            <a:ext cx="60812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2400"/>
              <a:buNone/>
              <a:defRPr sz="3200">
                <a:solidFill>
                  <a:srgbClr val="F9E9D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800"/>
              <a:buNone/>
              <a:defRPr sz="2400">
                <a:solidFill>
                  <a:srgbClr val="F9E9D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800"/>
              <a:buNone/>
              <a:defRPr sz="2400">
                <a:solidFill>
                  <a:srgbClr val="F9E9D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800"/>
              <a:buNone/>
              <a:defRPr sz="2400">
                <a:solidFill>
                  <a:srgbClr val="F9E9D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800"/>
              <a:buNone/>
              <a:defRPr sz="2400">
                <a:solidFill>
                  <a:srgbClr val="F9E9D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800"/>
              <a:buNone/>
              <a:defRPr sz="2400">
                <a:solidFill>
                  <a:srgbClr val="F9E9D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800"/>
              <a:buNone/>
              <a:defRPr sz="2400">
                <a:solidFill>
                  <a:srgbClr val="F9E9D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800"/>
              <a:buNone/>
              <a:defRPr sz="2400">
                <a:solidFill>
                  <a:srgbClr val="F9E9D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9E9D9"/>
              </a:buClr>
              <a:buSzPts val="1800"/>
              <a:buNone/>
              <a:defRPr sz="2400">
                <a:solidFill>
                  <a:srgbClr val="F9E9D9"/>
                </a:solidFill>
              </a:defRPr>
            </a:lvl9pPr>
          </a:lstStyle>
          <a:p>
            <a:r>
              <a:rPr lang="id-ID"/>
              <a:t>Klik untuk mengedit gaya judul Master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88599240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BLANK SLIDE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421482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Slide Jud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0E9E3522-500C-43B7-B724-57723ECEAF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d-ID"/>
              <a:t>Klik untuk mengedit gaya judul Master</a:t>
            </a:r>
            <a:endParaRPr lang="en-ID"/>
          </a:p>
        </p:txBody>
      </p:sp>
      <p:sp>
        <p:nvSpPr>
          <p:cNvPr id="3" name="Subjudul 2">
            <a:extLst>
              <a:ext uri="{FF2B5EF4-FFF2-40B4-BE49-F238E27FC236}">
                <a16:creationId xmlns:a16="http://schemas.microsoft.com/office/drawing/2014/main" id="{9F1D7879-3B82-439F-9ACF-9EF406BE27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d-ID"/>
              <a:t>Klik untuk mengedit gaya subjudul Master</a:t>
            </a:r>
            <a:endParaRPr lang="en-ID"/>
          </a:p>
        </p:txBody>
      </p:sp>
      <p:sp>
        <p:nvSpPr>
          <p:cNvPr id="4" name="Tampungan Tanggal 3">
            <a:extLst>
              <a:ext uri="{FF2B5EF4-FFF2-40B4-BE49-F238E27FC236}">
                <a16:creationId xmlns:a16="http://schemas.microsoft.com/office/drawing/2014/main" id="{96C5A76D-82F2-40A8-ACD3-26C61B6792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87AF22-809A-48CD-85D1-BC8C051E12EA}" type="datetimeFigureOut">
              <a:rPr lang="en-ID" smtClean="0"/>
              <a:t>07/07/2022</a:t>
            </a:fld>
            <a:endParaRPr lang="en-ID"/>
          </a:p>
        </p:txBody>
      </p:sp>
      <p:sp>
        <p:nvSpPr>
          <p:cNvPr id="5" name="Tampungan Kaki 4">
            <a:extLst>
              <a:ext uri="{FF2B5EF4-FFF2-40B4-BE49-F238E27FC236}">
                <a16:creationId xmlns:a16="http://schemas.microsoft.com/office/drawing/2014/main" id="{4AAC3A6D-C42E-4477-A297-E57595B776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Tampungan Nomor Slide 5">
            <a:extLst>
              <a:ext uri="{FF2B5EF4-FFF2-40B4-BE49-F238E27FC236}">
                <a16:creationId xmlns:a16="http://schemas.microsoft.com/office/drawing/2014/main" id="{8244414D-B347-4005-B0BA-8803705191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B4243-8D6C-4417-AC06-22529AB532F9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3680156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G:\002-KIMS BUSINESS\007-02-Googleslidesppt\02-GSppt-Contents-Kim\20170309\01-Composition with vintage old hardback books\bg-02.jpg"/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543"/>
          <a:stretch/>
        </p:blipFill>
        <p:spPr bwMode="auto">
          <a:xfrm>
            <a:off x="0" y="1"/>
            <a:ext cx="12192000" cy="1440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48804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916889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292444168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3130705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G:\002-KIMS BUSINESS\007-02-Googleslidesppt\02-GSppt-Contents-Kim\20170309\01-Composition with vintage old hardback books\bg-02.jpg"/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543"/>
          <a:stretch/>
        </p:blipFill>
        <p:spPr bwMode="auto">
          <a:xfrm>
            <a:off x="0" y="1"/>
            <a:ext cx="12192000" cy="1440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48804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916889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012184135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-1"/>
            <a:ext cx="12192000" cy="6857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66324722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4243127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Judu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1045182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Judul dan Ko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36288"/>
            <a:ext cx="12192000" cy="1143000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altLang="ko-KR" dirty="0"/>
              <a:t> Click to edit Master title style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d-ID" altLang="ko-KR"/>
              <a:t>Klik untuk edit gaya teks Master</a:t>
            </a:r>
          </a:p>
          <a:p>
            <a:pPr lvl="1"/>
            <a:r>
              <a:rPr lang="id-ID" altLang="ko-KR"/>
              <a:t>Tingkat kedua</a:t>
            </a:r>
          </a:p>
          <a:p>
            <a:pPr lvl="2"/>
            <a:r>
              <a:rPr lang="id-ID" altLang="ko-KR"/>
              <a:t>Tingkat ketiga</a:t>
            </a:r>
          </a:p>
          <a:p>
            <a:pPr lvl="3"/>
            <a:r>
              <a:rPr lang="id-ID" altLang="ko-KR"/>
              <a:t>Tingkat keempat</a:t>
            </a:r>
          </a:p>
          <a:p>
            <a:pPr lvl="4"/>
            <a:r>
              <a:rPr lang="id-ID" altLang="ko-KR"/>
              <a:t>Tingkat kelima</a:t>
            </a:r>
            <a:endParaRPr lang="ko-KR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C5CDB-1AEF-4522-8EAF-CE1F4E5D863E}" type="datetimeFigureOut">
              <a:rPr lang="ko-KR" altLang="en-US" smtClean="0"/>
              <a:t>2022-07-07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A39C-9AA3-4A83-82D7-24ADE08503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4598379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Header Bagi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5333" b="1" cap="all"/>
            </a:lvl1pPr>
          </a:lstStyle>
          <a:p>
            <a:r>
              <a:rPr lang="id-ID" altLang="ko-KR"/>
              <a:t>Klik untuk mengedit gaya judul Master</a:t>
            </a:r>
            <a:endParaRPr lang="ko-KR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d-ID" altLang="ko-KR"/>
              <a:t>Klik untuk edit gaya teks Master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C5CDB-1AEF-4522-8EAF-CE1F4E5D863E}" type="datetimeFigureOut">
              <a:rPr lang="ko-KR" altLang="en-US" smtClean="0"/>
              <a:t>2022-07-07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A39C-9AA3-4A83-82D7-24ADE08503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880641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 Ko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altLang="ko-KR"/>
              <a:t>Klik untuk mengedit gaya judul Master</a:t>
            </a:r>
            <a:endParaRPr lang="ko-KR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200151"/>
            <a:ext cx="5384800" cy="3394075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id-ID" altLang="ko-KR"/>
              <a:t>Klik untuk edit gaya teks Master</a:t>
            </a:r>
          </a:p>
          <a:p>
            <a:pPr lvl="1"/>
            <a:r>
              <a:rPr lang="id-ID" altLang="ko-KR"/>
              <a:t>Tingkat kedua</a:t>
            </a:r>
          </a:p>
          <a:p>
            <a:pPr lvl="2"/>
            <a:r>
              <a:rPr lang="id-ID" altLang="ko-KR"/>
              <a:t>Tingkat ketiga</a:t>
            </a:r>
          </a:p>
          <a:p>
            <a:pPr lvl="3"/>
            <a:r>
              <a:rPr lang="id-ID" altLang="ko-KR"/>
              <a:t>Tingkat keempat</a:t>
            </a:r>
          </a:p>
          <a:p>
            <a:pPr lvl="4"/>
            <a:r>
              <a:rPr lang="id-ID" altLang="ko-KR"/>
              <a:t>Tingkat kelima</a:t>
            </a:r>
            <a:endParaRPr lang="ko-KR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200151"/>
            <a:ext cx="5384800" cy="3394075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id-ID" altLang="ko-KR"/>
              <a:t>Klik untuk edit gaya teks Master</a:t>
            </a:r>
          </a:p>
          <a:p>
            <a:pPr lvl="1"/>
            <a:r>
              <a:rPr lang="id-ID" altLang="ko-KR"/>
              <a:t>Tingkat kedua</a:t>
            </a:r>
          </a:p>
          <a:p>
            <a:pPr lvl="2"/>
            <a:r>
              <a:rPr lang="id-ID" altLang="ko-KR"/>
              <a:t>Tingkat ketiga</a:t>
            </a:r>
          </a:p>
          <a:p>
            <a:pPr lvl="3"/>
            <a:r>
              <a:rPr lang="id-ID" altLang="ko-KR"/>
              <a:t>Tingkat keempat</a:t>
            </a:r>
          </a:p>
          <a:p>
            <a:pPr lvl="4"/>
            <a:r>
              <a:rPr lang="id-ID" altLang="ko-KR"/>
              <a:t>Tingkat kelima</a:t>
            </a:r>
            <a:endParaRPr lang="ko-KR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C5CDB-1AEF-4522-8EAF-CE1F4E5D863E}" type="datetimeFigureOut">
              <a:rPr lang="ko-KR" altLang="en-US" smtClean="0"/>
              <a:t>2022-07-07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A39C-9AA3-4A83-82D7-24ADE08503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381466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erbanding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id-ID" altLang="ko-KR"/>
              <a:t>Klik untuk mengedit gaya judul Master</a:t>
            </a:r>
            <a:endParaRPr lang="ko-KR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id-ID" altLang="ko-KR"/>
              <a:t>Klik untuk edit gaya teks Master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id-ID" altLang="ko-KR"/>
              <a:t>Klik untuk edit gaya teks Master</a:t>
            </a:r>
          </a:p>
          <a:p>
            <a:pPr lvl="1"/>
            <a:r>
              <a:rPr lang="id-ID" altLang="ko-KR"/>
              <a:t>Tingkat kedua</a:t>
            </a:r>
          </a:p>
          <a:p>
            <a:pPr lvl="2"/>
            <a:r>
              <a:rPr lang="id-ID" altLang="ko-KR"/>
              <a:t>Tingkat ketiga</a:t>
            </a:r>
          </a:p>
          <a:p>
            <a:pPr lvl="3"/>
            <a:r>
              <a:rPr lang="id-ID" altLang="ko-KR"/>
              <a:t>Tingkat keempat</a:t>
            </a:r>
          </a:p>
          <a:p>
            <a:pPr lvl="4"/>
            <a:r>
              <a:rPr lang="id-ID" altLang="ko-KR"/>
              <a:t>Tingkat kelima</a:t>
            </a:r>
            <a:endParaRPr lang="ko-KR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id-ID" altLang="ko-KR"/>
              <a:t>Klik untuk edit gaya teks Master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id-ID" altLang="ko-KR"/>
              <a:t>Klik untuk edit gaya teks Master</a:t>
            </a:r>
          </a:p>
          <a:p>
            <a:pPr lvl="1"/>
            <a:r>
              <a:rPr lang="id-ID" altLang="ko-KR"/>
              <a:t>Tingkat kedua</a:t>
            </a:r>
          </a:p>
          <a:p>
            <a:pPr lvl="2"/>
            <a:r>
              <a:rPr lang="id-ID" altLang="ko-KR"/>
              <a:t>Tingkat ketiga</a:t>
            </a:r>
          </a:p>
          <a:p>
            <a:pPr lvl="3"/>
            <a:r>
              <a:rPr lang="id-ID" altLang="ko-KR"/>
              <a:t>Tingkat keempat</a:t>
            </a:r>
          </a:p>
          <a:p>
            <a:pPr lvl="4"/>
            <a:r>
              <a:rPr lang="id-ID" altLang="ko-KR"/>
              <a:t>Tingkat kelima</a:t>
            </a:r>
            <a:endParaRPr lang="ko-KR" alt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C5CDB-1AEF-4522-8EAF-CE1F4E5D863E}" type="datetimeFigureOut">
              <a:rPr lang="ko-KR" altLang="en-US" smtClean="0"/>
              <a:t>2022-07-07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A39C-9AA3-4A83-82D7-24ADE08503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0696213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udul Saj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altLang="ko-KR"/>
              <a:t>Klik untuk mengedit gaya judul Master</a:t>
            </a:r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C5CDB-1AEF-4522-8EAF-CE1F4E5D863E}" type="datetimeFigureOut">
              <a:rPr lang="ko-KR" altLang="en-US" smtClean="0"/>
              <a:t>2022-07-07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A39C-9AA3-4A83-82D7-24ADE08503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77984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-1"/>
            <a:ext cx="12192000" cy="6857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5325306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Koso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C5CDB-1AEF-4522-8EAF-CE1F4E5D863E}" type="datetimeFigureOut">
              <a:rPr lang="ko-KR" altLang="en-US" smtClean="0"/>
              <a:t>2022-07-07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A39C-9AA3-4A83-82D7-24ADE08503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8151002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Konten dengan Keterang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3049"/>
            <a:ext cx="4011084" cy="1162051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id-ID" altLang="ko-KR"/>
              <a:t>Klik untuk mengedit gaya judul Master</a:t>
            </a:r>
            <a:endParaRPr lang="ko-KR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2"/>
            <a:ext cx="6815667" cy="5853113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id-ID" altLang="ko-KR"/>
              <a:t>Klik untuk edit gaya teks Master</a:t>
            </a:r>
          </a:p>
          <a:p>
            <a:pPr lvl="1"/>
            <a:r>
              <a:rPr lang="id-ID" altLang="ko-KR"/>
              <a:t>Tingkat kedua</a:t>
            </a:r>
          </a:p>
          <a:p>
            <a:pPr lvl="2"/>
            <a:r>
              <a:rPr lang="id-ID" altLang="ko-KR"/>
              <a:t>Tingkat ketiga</a:t>
            </a:r>
          </a:p>
          <a:p>
            <a:pPr lvl="3"/>
            <a:r>
              <a:rPr lang="id-ID" altLang="ko-KR"/>
              <a:t>Tingkat keempat</a:t>
            </a:r>
          </a:p>
          <a:p>
            <a:pPr lvl="4"/>
            <a:r>
              <a:rPr lang="id-ID" altLang="ko-KR"/>
              <a:t>Tingkat kelima</a:t>
            </a:r>
            <a:endParaRPr lang="ko-KR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2"/>
            <a:ext cx="4011084" cy="46910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id-ID" altLang="ko-KR"/>
              <a:t>Klik untuk edit gaya teks Master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C5CDB-1AEF-4522-8EAF-CE1F4E5D863E}" type="datetimeFigureOut">
              <a:rPr lang="ko-KR" altLang="en-US" smtClean="0"/>
              <a:t>2022-07-07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A39C-9AA3-4A83-82D7-24ADE08503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7296161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Gambar dengan Keterang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9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id-ID" altLang="ko-KR"/>
              <a:t>Klik untuk mengedit gaya judul Master</a:t>
            </a:r>
            <a:endParaRPr lang="ko-KR" alt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id-ID" altLang="ko-KR"/>
              <a:t>Klik ikon untuk menambahkan gambar</a:t>
            </a:r>
            <a:endParaRPr lang="ko-KR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id-ID" altLang="ko-KR"/>
              <a:t>Klik untuk edit gaya teks Master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C5CDB-1AEF-4522-8EAF-CE1F4E5D863E}" type="datetimeFigureOut">
              <a:rPr lang="ko-KR" altLang="en-US" smtClean="0"/>
              <a:t>2022-07-07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A39C-9AA3-4A83-82D7-24ADE08503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8207496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Judul dan Teks Vertik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altLang="ko-KR"/>
              <a:t>Klik untuk mengedit gaya judul Master</a:t>
            </a:r>
            <a:endParaRPr lang="ko-KR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d-ID" altLang="ko-KR"/>
              <a:t>Klik untuk edit gaya teks Master</a:t>
            </a:r>
          </a:p>
          <a:p>
            <a:pPr lvl="1"/>
            <a:r>
              <a:rPr lang="id-ID" altLang="ko-KR"/>
              <a:t>Tingkat kedua</a:t>
            </a:r>
          </a:p>
          <a:p>
            <a:pPr lvl="2"/>
            <a:r>
              <a:rPr lang="id-ID" altLang="ko-KR"/>
              <a:t>Tingkat ketiga</a:t>
            </a:r>
          </a:p>
          <a:p>
            <a:pPr lvl="3"/>
            <a:r>
              <a:rPr lang="id-ID" altLang="ko-KR"/>
              <a:t>Tingkat keempat</a:t>
            </a:r>
          </a:p>
          <a:p>
            <a:pPr lvl="4"/>
            <a:r>
              <a:rPr lang="id-ID" altLang="ko-KR"/>
              <a:t>Tingkat kelima</a:t>
            </a:r>
            <a:endParaRPr lang="ko-KR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C5CDB-1AEF-4522-8EAF-CE1F4E5D863E}" type="datetimeFigureOut">
              <a:rPr lang="ko-KR" altLang="en-US" smtClean="0"/>
              <a:t>2022-07-07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A39C-9AA3-4A83-82D7-24ADE08503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9854422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Judul Vertikal dan Te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06375"/>
            <a:ext cx="2743200" cy="4387851"/>
          </a:xfrm>
        </p:spPr>
        <p:txBody>
          <a:bodyPr vert="eaVert"/>
          <a:lstStyle/>
          <a:p>
            <a:r>
              <a:rPr lang="id-ID" altLang="ko-KR"/>
              <a:t>Klik untuk mengedit gaya judul Master</a:t>
            </a:r>
            <a:endParaRPr lang="ko-KR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06375"/>
            <a:ext cx="8026400" cy="4387851"/>
          </a:xfrm>
        </p:spPr>
        <p:txBody>
          <a:bodyPr vert="eaVert"/>
          <a:lstStyle/>
          <a:p>
            <a:pPr lvl="0"/>
            <a:r>
              <a:rPr lang="id-ID" altLang="ko-KR"/>
              <a:t>Klik untuk edit gaya teks Master</a:t>
            </a:r>
          </a:p>
          <a:p>
            <a:pPr lvl="1"/>
            <a:r>
              <a:rPr lang="id-ID" altLang="ko-KR"/>
              <a:t>Tingkat kedua</a:t>
            </a:r>
          </a:p>
          <a:p>
            <a:pPr lvl="2"/>
            <a:r>
              <a:rPr lang="id-ID" altLang="ko-KR"/>
              <a:t>Tingkat ketiga</a:t>
            </a:r>
          </a:p>
          <a:p>
            <a:pPr lvl="3"/>
            <a:r>
              <a:rPr lang="id-ID" altLang="ko-KR"/>
              <a:t>Tingkat keempat</a:t>
            </a:r>
          </a:p>
          <a:p>
            <a:pPr lvl="4"/>
            <a:r>
              <a:rPr lang="id-ID" altLang="ko-KR"/>
              <a:t>Tingkat kelima</a:t>
            </a:r>
            <a:endParaRPr lang="ko-KR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C5CDB-1AEF-4522-8EAF-CE1F4E5D863E}" type="datetimeFigureOut">
              <a:rPr lang="ko-KR" altLang="en-US" smtClean="0"/>
              <a:t>2022-07-07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A39C-9AA3-4A83-82D7-24ADE08503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1196963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25886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090139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G:\002-KIMS BUSINESS\007-02-Googleslidesppt\02-GSppt-Contents-Kim\20170309\01-Composition with vintage old hardback books\bg-02.jpg"/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543"/>
          <a:stretch/>
        </p:blipFill>
        <p:spPr bwMode="auto">
          <a:xfrm>
            <a:off x="0" y="1"/>
            <a:ext cx="12192000" cy="1440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48804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916889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4194651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1"/>
          <p:cNvSpPr/>
          <p:nvPr userDrawn="1"/>
        </p:nvSpPr>
        <p:spPr>
          <a:xfrm>
            <a:off x="2639616" y="260648"/>
            <a:ext cx="9552384" cy="1344149"/>
          </a:xfrm>
          <a:custGeom>
            <a:avLst/>
            <a:gdLst/>
            <a:ahLst/>
            <a:cxnLst/>
            <a:rect l="l" t="t" r="r" b="b"/>
            <a:pathLst>
              <a:path w="7164288" h="1008112">
                <a:moveTo>
                  <a:pt x="504056" y="0"/>
                </a:moveTo>
                <a:lnTo>
                  <a:pt x="7164288" y="0"/>
                </a:lnTo>
                <a:lnTo>
                  <a:pt x="7164288" y="1008112"/>
                </a:lnTo>
                <a:lnTo>
                  <a:pt x="504056" y="1008112"/>
                </a:lnTo>
                <a:cubicBezTo>
                  <a:pt x="225674" y="1008112"/>
                  <a:pt x="0" y="782438"/>
                  <a:pt x="0" y="504056"/>
                </a:cubicBezTo>
                <a:cubicBezTo>
                  <a:pt x="0" y="225674"/>
                  <a:pt x="225674" y="0"/>
                  <a:pt x="50405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64363" y="343959"/>
            <a:ext cx="8927637" cy="76808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48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264363" y="1112044"/>
            <a:ext cx="8927637" cy="38404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867" b="0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4696535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24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23.xml"/><Relationship Id="rId2" Type="http://schemas.openxmlformats.org/officeDocument/2006/relationships/slideLayout" Target="../slideLayouts/slideLayout8.xml"/><Relationship Id="rId16" Type="http://schemas.openxmlformats.org/officeDocument/2006/relationships/slideLayout" Target="../slideLayouts/slideLayout22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16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7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29.xml"/><Relationship Id="rId4" Type="http://schemas.openxmlformats.org/officeDocument/2006/relationships/slideLayout" Target="../slideLayouts/slideLayout28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.xml"/><Relationship Id="rId13" Type="http://schemas.openxmlformats.org/officeDocument/2006/relationships/slideLayout" Target="../slideLayouts/slideLayout42.xml"/><Relationship Id="rId18" Type="http://schemas.openxmlformats.org/officeDocument/2006/relationships/slideLayout" Target="../slideLayouts/slideLayout47.xml"/><Relationship Id="rId3" Type="http://schemas.openxmlformats.org/officeDocument/2006/relationships/slideLayout" Target="../slideLayouts/slideLayout32.xml"/><Relationship Id="rId21" Type="http://schemas.openxmlformats.org/officeDocument/2006/relationships/slideLayout" Target="../slideLayouts/slideLayout50.xml"/><Relationship Id="rId7" Type="http://schemas.openxmlformats.org/officeDocument/2006/relationships/slideLayout" Target="../slideLayouts/slideLayout36.xml"/><Relationship Id="rId12" Type="http://schemas.openxmlformats.org/officeDocument/2006/relationships/slideLayout" Target="../slideLayouts/slideLayout41.xml"/><Relationship Id="rId17" Type="http://schemas.openxmlformats.org/officeDocument/2006/relationships/slideLayout" Target="../slideLayouts/slideLayout46.xml"/><Relationship Id="rId2" Type="http://schemas.openxmlformats.org/officeDocument/2006/relationships/slideLayout" Target="../slideLayouts/slideLayout31.xml"/><Relationship Id="rId16" Type="http://schemas.openxmlformats.org/officeDocument/2006/relationships/slideLayout" Target="../slideLayouts/slideLayout45.xml"/><Relationship Id="rId20" Type="http://schemas.openxmlformats.org/officeDocument/2006/relationships/slideLayout" Target="../slideLayouts/slideLayout49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11" Type="http://schemas.openxmlformats.org/officeDocument/2006/relationships/slideLayout" Target="../slideLayouts/slideLayout40.xml"/><Relationship Id="rId24" Type="http://schemas.openxmlformats.org/officeDocument/2006/relationships/theme" Target="../theme/theme4.xml"/><Relationship Id="rId5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44.xml"/><Relationship Id="rId23" Type="http://schemas.openxmlformats.org/officeDocument/2006/relationships/slideLayout" Target="../slideLayouts/slideLayout52.xml"/><Relationship Id="rId10" Type="http://schemas.openxmlformats.org/officeDocument/2006/relationships/slideLayout" Target="../slideLayouts/slideLayout39.xml"/><Relationship Id="rId19" Type="http://schemas.openxmlformats.org/officeDocument/2006/relationships/slideLayout" Target="../slideLayouts/slideLayout48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Relationship Id="rId14" Type="http://schemas.openxmlformats.org/officeDocument/2006/relationships/slideLayout" Target="../slideLayouts/slideLayout43.xml"/><Relationship Id="rId22" Type="http://schemas.openxmlformats.org/officeDocument/2006/relationships/slideLayout" Target="../slideLayouts/slideLayout51.xml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5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1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56.xml"/><Relationship Id="rId7" Type="http://schemas.openxmlformats.org/officeDocument/2006/relationships/slideLayout" Target="../slideLayouts/slideLayout60.xml"/><Relationship Id="rId12" Type="http://schemas.openxmlformats.org/officeDocument/2006/relationships/slideLayout" Target="../slideLayouts/slideLayout65.xml"/><Relationship Id="rId2" Type="http://schemas.openxmlformats.org/officeDocument/2006/relationships/slideLayout" Target="../slideLayouts/slideLayout55.xml"/><Relationship Id="rId1" Type="http://schemas.openxmlformats.org/officeDocument/2006/relationships/slideLayout" Target="../slideLayouts/slideLayout54.xml"/><Relationship Id="rId6" Type="http://schemas.openxmlformats.org/officeDocument/2006/relationships/slideLayout" Target="../slideLayouts/slideLayout59.xml"/><Relationship Id="rId11" Type="http://schemas.openxmlformats.org/officeDocument/2006/relationships/slideLayout" Target="../slideLayouts/slideLayout64.xml"/><Relationship Id="rId5" Type="http://schemas.openxmlformats.org/officeDocument/2006/relationships/slideLayout" Target="../slideLayouts/slideLayout58.xml"/><Relationship Id="rId10" Type="http://schemas.openxmlformats.org/officeDocument/2006/relationships/slideLayout" Target="../slideLayouts/slideLayout63.xml"/><Relationship Id="rId4" Type="http://schemas.openxmlformats.org/officeDocument/2006/relationships/slideLayout" Target="../slideLayouts/slideLayout57.xml"/><Relationship Id="rId9" Type="http://schemas.openxmlformats.org/officeDocument/2006/relationships/slideLayout" Target="../slideLayouts/slideLayout62.xml"/><Relationship Id="rId14" Type="http://schemas.openxmlformats.org/officeDocument/2006/relationships/image" Target="../media/image28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14495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89" r:id="rId4"/>
    <p:sldLayoutId id="2147483690" r:id="rId5"/>
    <p:sldLayoutId id="2147483691" r:id="rId6"/>
  </p:sldLayoutIdLst>
  <p:txStyles>
    <p:titleStyle>
      <a:lvl1pPr algn="ctr" defTabSz="1219170" rtl="0" eaLnBrk="1" latinLnBrk="1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1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1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1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1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091778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  <p:sldLayoutId id="2147483676" r:id="rId12"/>
    <p:sldLayoutId id="2147483677" r:id="rId13"/>
    <p:sldLayoutId id="2147483678" r:id="rId14"/>
    <p:sldLayoutId id="2147483679" r:id="rId15"/>
    <p:sldLayoutId id="2147483680" r:id="rId16"/>
    <p:sldLayoutId id="2147483681" r:id="rId17"/>
    <p:sldLayoutId id="2147483682" r:id="rId18"/>
  </p:sldLayoutIdLst>
  <p:txStyles>
    <p:titleStyle>
      <a:lvl1pPr algn="ctr" defTabSz="1219170" rtl="0" eaLnBrk="1" latinLnBrk="1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1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1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1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1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70845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</p:sldLayoutIdLst>
  <p:txStyles>
    <p:titleStyle>
      <a:lvl1pPr algn="ctr" defTabSz="1219170" rtl="0" eaLnBrk="1" latinLnBrk="1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1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1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1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1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5B72B7"/>
              </a:buClr>
              <a:buSzPts val="2800"/>
              <a:buFont typeface="Passion One"/>
              <a:buNone/>
              <a:defRPr sz="2800">
                <a:solidFill>
                  <a:srgbClr val="5B72B7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5B72B7"/>
              </a:buClr>
              <a:buSzPts val="2800"/>
              <a:buFont typeface="Oswald Regular"/>
              <a:buNone/>
              <a:defRPr sz="2800">
                <a:solidFill>
                  <a:srgbClr val="5B72B7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5B72B7"/>
              </a:buClr>
              <a:buSzPts val="2800"/>
              <a:buFont typeface="Oswald Regular"/>
              <a:buNone/>
              <a:defRPr sz="2800">
                <a:solidFill>
                  <a:srgbClr val="5B72B7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5B72B7"/>
              </a:buClr>
              <a:buSzPts val="2800"/>
              <a:buFont typeface="Oswald Regular"/>
              <a:buNone/>
              <a:defRPr sz="2800">
                <a:solidFill>
                  <a:srgbClr val="5B72B7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5B72B7"/>
              </a:buClr>
              <a:buSzPts val="2800"/>
              <a:buFont typeface="Oswald Regular"/>
              <a:buNone/>
              <a:defRPr sz="2800">
                <a:solidFill>
                  <a:srgbClr val="5B72B7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5B72B7"/>
              </a:buClr>
              <a:buSzPts val="2800"/>
              <a:buFont typeface="Oswald Regular"/>
              <a:buNone/>
              <a:defRPr sz="2800">
                <a:solidFill>
                  <a:srgbClr val="5B72B7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5B72B7"/>
              </a:buClr>
              <a:buSzPts val="2800"/>
              <a:buFont typeface="Oswald Regular"/>
              <a:buNone/>
              <a:defRPr sz="2800">
                <a:solidFill>
                  <a:srgbClr val="5B72B7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5B72B7"/>
              </a:buClr>
              <a:buSzPts val="2800"/>
              <a:buFont typeface="Oswald Regular"/>
              <a:buNone/>
              <a:defRPr sz="2800">
                <a:solidFill>
                  <a:srgbClr val="5B72B7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5B72B7"/>
              </a:buClr>
              <a:buSzPts val="2800"/>
              <a:buFont typeface="Oswald Regular"/>
              <a:buNone/>
              <a:defRPr sz="2800">
                <a:solidFill>
                  <a:srgbClr val="5B72B7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B72B7"/>
              </a:buClr>
              <a:buSzPts val="1200"/>
              <a:buFont typeface="Abel"/>
              <a:buChar char="●"/>
              <a:defRPr sz="1200">
                <a:solidFill>
                  <a:srgbClr val="5B72B7"/>
                </a:solidFill>
                <a:latin typeface="Abel"/>
                <a:ea typeface="Abel"/>
                <a:cs typeface="Abel"/>
                <a:sym typeface="Abel"/>
              </a:defRPr>
            </a:lvl1pPr>
            <a:lvl2pPr marL="914400" lvl="1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B72B7"/>
              </a:buClr>
              <a:buSzPts val="1200"/>
              <a:buFont typeface="Abel"/>
              <a:buChar char="○"/>
              <a:defRPr sz="1200">
                <a:solidFill>
                  <a:srgbClr val="5B72B7"/>
                </a:solidFill>
                <a:latin typeface="Abel"/>
                <a:ea typeface="Abel"/>
                <a:cs typeface="Abel"/>
                <a:sym typeface="Abel"/>
              </a:defRPr>
            </a:lvl2pPr>
            <a:lvl3pPr marL="1371600" lvl="2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B72B7"/>
              </a:buClr>
              <a:buSzPts val="1200"/>
              <a:buFont typeface="Abel"/>
              <a:buChar char="■"/>
              <a:defRPr sz="1200">
                <a:solidFill>
                  <a:srgbClr val="5B72B7"/>
                </a:solidFill>
                <a:latin typeface="Abel"/>
                <a:ea typeface="Abel"/>
                <a:cs typeface="Abel"/>
                <a:sym typeface="Abel"/>
              </a:defRPr>
            </a:lvl3pPr>
            <a:lvl4pPr marL="1828800" lvl="3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B72B7"/>
              </a:buClr>
              <a:buSzPts val="1200"/>
              <a:buFont typeface="Abel"/>
              <a:buChar char="●"/>
              <a:defRPr sz="1200">
                <a:solidFill>
                  <a:srgbClr val="5B72B7"/>
                </a:solidFill>
                <a:latin typeface="Abel"/>
                <a:ea typeface="Abel"/>
                <a:cs typeface="Abel"/>
                <a:sym typeface="Abel"/>
              </a:defRPr>
            </a:lvl4pPr>
            <a:lvl5pPr marL="2286000" lvl="4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B72B7"/>
              </a:buClr>
              <a:buSzPts val="1200"/>
              <a:buFont typeface="Abel"/>
              <a:buChar char="○"/>
              <a:defRPr sz="1200">
                <a:solidFill>
                  <a:srgbClr val="5B72B7"/>
                </a:solidFill>
                <a:latin typeface="Abel"/>
                <a:ea typeface="Abel"/>
                <a:cs typeface="Abel"/>
                <a:sym typeface="Abel"/>
              </a:defRPr>
            </a:lvl5pPr>
            <a:lvl6pPr marL="2743200" lvl="5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B72B7"/>
              </a:buClr>
              <a:buSzPts val="1200"/>
              <a:buFont typeface="Abel"/>
              <a:buChar char="■"/>
              <a:defRPr sz="1200">
                <a:solidFill>
                  <a:srgbClr val="5B72B7"/>
                </a:solidFill>
                <a:latin typeface="Abel"/>
                <a:ea typeface="Abel"/>
                <a:cs typeface="Abel"/>
                <a:sym typeface="Abel"/>
              </a:defRPr>
            </a:lvl6pPr>
            <a:lvl7pPr marL="3200400" lvl="6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B72B7"/>
              </a:buClr>
              <a:buSzPts val="1200"/>
              <a:buFont typeface="Abel"/>
              <a:buChar char="●"/>
              <a:defRPr sz="1200">
                <a:solidFill>
                  <a:srgbClr val="5B72B7"/>
                </a:solidFill>
                <a:latin typeface="Abel"/>
                <a:ea typeface="Abel"/>
                <a:cs typeface="Abel"/>
                <a:sym typeface="Abel"/>
              </a:defRPr>
            </a:lvl7pPr>
            <a:lvl8pPr marL="3657600" lvl="7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B72B7"/>
              </a:buClr>
              <a:buSzPts val="1200"/>
              <a:buFont typeface="Abel"/>
              <a:buChar char="○"/>
              <a:defRPr sz="1200">
                <a:solidFill>
                  <a:srgbClr val="5B72B7"/>
                </a:solidFill>
                <a:latin typeface="Abel"/>
                <a:ea typeface="Abel"/>
                <a:cs typeface="Abel"/>
                <a:sym typeface="Abel"/>
              </a:defRPr>
            </a:lvl8pPr>
            <a:lvl9pPr marL="4114800" lvl="8" indent="-30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5B72B7"/>
              </a:buClr>
              <a:buSzPts val="1200"/>
              <a:buFont typeface="Abel"/>
              <a:buChar char="■"/>
              <a:defRPr sz="1200">
                <a:solidFill>
                  <a:srgbClr val="5B72B7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58181051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  <p:sldLayoutId id="2147483704" r:id="rId12"/>
    <p:sldLayoutId id="2147483705" r:id="rId13"/>
    <p:sldLayoutId id="2147483706" r:id="rId14"/>
    <p:sldLayoutId id="2147483707" r:id="rId15"/>
    <p:sldLayoutId id="2147483708" r:id="rId16"/>
    <p:sldLayoutId id="2147483709" r:id="rId17"/>
    <p:sldLayoutId id="2147483710" r:id="rId18"/>
    <p:sldLayoutId id="2147483711" r:id="rId19"/>
    <p:sldLayoutId id="2147483712" r:id="rId20"/>
    <p:sldLayoutId id="2147483713" r:id="rId21"/>
    <p:sldLayoutId id="2147483714" r:id="rId22"/>
    <p:sldLayoutId id="2147483715" r:id="rId23"/>
  </p:sldLayoutIdLs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noFill/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1"/>
          <p:cNvSpPr txBox="1">
            <a:spLocks noGrp="1"/>
          </p:cNvSpPr>
          <p:nvPr>
            <p:ph type="title"/>
          </p:nvPr>
        </p:nvSpPr>
        <p:spPr>
          <a:xfrm>
            <a:off x="1424133" y="1244600"/>
            <a:ext cx="9396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92" name="Google Shape;92;p21"/>
          <p:cNvSpPr txBox="1">
            <a:spLocks noGrp="1"/>
          </p:cNvSpPr>
          <p:nvPr>
            <p:ph type="body" idx="1"/>
          </p:nvPr>
        </p:nvSpPr>
        <p:spPr>
          <a:xfrm>
            <a:off x="1424133" y="2260600"/>
            <a:ext cx="9396400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200"/>
              <a:buFont typeface="Proxima Nova"/>
              <a:buChar char="●"/>
              <a:defRPr sz="12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200"/>
              <a:buFont typeface="Proxima Nova"/>
              <a:buChar char="○"/>
              <a:defRPr sz="12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200"/>
              <a:buFont typeface="Proxima Nova"/>
              <a:buChar char="■"/>
              <a:defRPr sz="12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200"/>
              <a:buFont typeface="Proxima Nova"/>
              <a:buChar char="●"/>
              <a:defRPr sz="12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200"/>
              <a:buFont typeface="Proxima Nova"/>
              <a:buChar char="○"/>
              <a:defRPr sz="12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200"/>
              <a:buFont typeface="Proxima Nova"/>
              <a:buChar char="■"/>
              <a:defRPr sz="12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200"/>
              <a:buFont typeface="Proxima Nova"/>
              <a:buChar char="●"/>
              <a:defRPr sz="12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200"/>
              <a:buFont typeface="Proxima Nova"/>
              <a:buChar char="○"/>
              <a:defRPr sz="12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200"/>
              <a:buFont typeface="Proxima Nova"/>
              <a:buChar char="■"/>
              <a:defRPr sz="12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93" name="Google Shape;93;p21"/>
          <p:cNvSpPr txBox="1">
            <a:spLocks noGrp="1"/>
          </p:cNvSpPr>
          <p:nvPr>
            <p:ph type="sldNum" idx="12"/>
          </p:nvPr>
        </p:nvSpPr>
        <p:spPr>
          <a:xfrm>
            <a:off x="113982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600"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600"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600"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600"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600"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600"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600"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600"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600">
                <a:latin typeface="Arvo"/>
                <a:ea typeface="Arvo"/>
                <a:cs typeface="Arvo"/>
                <a:sym typeface="Arvo"/>
              </a:defRPr>
            </a:lvl9pPr>
          </a:lstStyle>
          <a:p>
            <a:fld id="{00000000-1234-1234-1234-123412341234}" type="slidenum">
              <a:rPr lang="es" smtClean="0"/>
              <a:pPr/>
              <a:t>‹#›</a:t>
            </a:fld>
            <a:endParaRPr lang="es"/>
          </a:p>
        </p:txBody>
      </p:sp>
    </p:spTree>
    <p:extLst>
      <p:ext uri="{BB962C8B-B14F-4D97-AF65-F5344CB8AC3E}">
        <p14:creationId xmlns:p14="http://schemas.microsoft.com/office/powerpoint/2010/main" val="1296709223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17" r:id="rId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36288"/>
            <a:ext cx="9264352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d-ID" altLang="ko-KR"/>
              <a:t>Klik untuk mengedit gaya judul Master</a:t>
            </a:r>
            <a:endParaRPr lang="ko-KR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d-ID" altLang="ko-KR"/>
              <a:t>Klik untuk edit gaya teks Master</a:t>
            </a:r>
          </a:p>
          <a:p>
            <a:pPr lvl="1"/>
            <a:r>
              <a:rPr lang="id-ID" altLang="ko-KR"/>
              <a:t>Tingkat kedua</a:t>
            </a:r>
          </a:p>
          <a:p>
            <a:pPr lvl="2"/>
            <a:r>
              <a:rPr lang="id-ID" altLang="ko-KR"/>
              <a:t>Tingkat ketiga</a:t>
            </a:r>
          </a:p>
          <a:p>
            <a:pPr lvl="3"/>
            <a:r>
              <a:rPr lang="id-ID" altLang="ko-KR"/>
              <a:t>Tingkat keempat</a:t>
            </a:r>
          </a:p>
          <a:p>
            <a:pPr lvl="4"/>
            <a:r>
              <a:rPr lang="id-ID" altLang="ko-KR"/>
              <a:t>Tingkat kelima</a:t>
            </a:r>
            <a:endParaRPr lang="ko-KR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8C5CDB-1AEF-4522-8EAF-CE1F4E5D863E}" type="datetimeFigureOut">
              <a:rPr lang="ko-KR" altLang="en-US" smtClean="0"/>
              <a:t>2022-07-07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B0A39C-9AA3-4A83-82D7-24ADE08503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36292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  <p:sldLayoutId id="2147483725" r:id="rId7"/>
    <p:sldLayoutId id="2147483726" r:id="rId8"/>
    <p:sldLayoutId id="2147483727" r:id="rId9"/>
    <p:sldLayoutId id="2147483728" r:id="rId10"/>
    <p:sldLayoutId id="2147483729" r:id="rId11"/>
    <p:sldLayoutId id="2147483730" r:id="rId12"/>
  </p:sldLayoutIdLst>
  <p:txStyles>
    <p:titleStyle>
      <a:lvl1pPr algn="ctr" defTabSz="1219170" rtl="0" eaLnBrk="1" latinLnBrk="1" hangingPunct="1">
        <a:spcBef>
          <a:spcPct val="0"/>
        </a:spcBef>
        <a:buNone/>
        <a:defRPr sz="4800" b="1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457189" indent="-457189" algn="l" defTabSz="1219170" rtl="0" eaLnBrk="1" latinLnBrk="1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1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1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1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2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2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2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2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2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2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2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0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2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4.wdp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2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5.wdp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2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6.wdp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2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17.wdp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2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18.wdp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2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19.wdp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2.xm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20.wdp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0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5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5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5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1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judul 2">
            <a:extLst>
              <a:ext uri="{FF2B5EF4-FFF2-40B4-BE49-F238E27FC236}">
                <a16:creationId xmlns:a16="http://schemas.microsoft.com/office/drawing/2014/main" id="{27B70596-0801-4335-A82B-50094385249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3600" b="1" dirty="0" err="1">
                <a:solidFill>
                  <a:schemeClr val="tx1"/>
                </a:solidFill>
                <a:latin typeface="Gabriola" panose="04040605051002020D02" pitchFamily="82" charset="0"/>
              </a:rPr>
              <a:t>Pertemuan</a:t>
            </a:r>
            <a:r>
              <a:rPr lang="en-US" sz="3600" b="1" dirty="0">
                <a:solidFill>
                  <a:schemeClr val="tx1"/>
                </a:solidFill>
                <a:latin typeface="Gabriola" panose="04040605051002020D02" pitchFamily="82" charset="0"/>
              </a:rPr>
              <a:t> 3</a:t>
            </a:r>
            <a:endParaRPr lang="en-ID" sz="3600" b="1" dirty="0">
              <a:solidFill>
                <a:schemeClr val="tx1"/>
              </a:solidFill>
              <a:latin typeface="Gabriola" panose="04040605051002020D02" pitchFamily="82" charset="0"/>
            </a:endParaRPr>
          </a:p>
        </p:txBody>
      </p:sp>
      <p:sp>
        <p:nvSpPr>
          <p:cNvPr id="2" name="Judul 1">
            <a:extLst>
              <a:ext uri="{FF2B5EF4-FFF2-40B4-BE49-F238E27FC236}">
                <a16:creationId xmlns:a16="http://schemas.microsoft.com/office/drawing/2014/main" id="{E7C64117-3643-4073-9780-BB63C231528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7200" b="1" dirty="0">
                <a:solidFill>
                  <a:schemeClr val="tx1"/>
                </a:solidFill>
                <a:latin typeface="Gabriola" panose="04040605051002020D02" pitchFamily="82" charset="0"/>
              </a:rPr>
              <a:t>Big Data &amp; Data Analytics</a:t>
            </a:r>
            <a:br>
              <a:rPr lang="en-US" sz="7200" b="1" dirty="0">
                <a:solidFill>
                  <a:schemeClr val="tx1"/>
                </a:solidFill>
                <a:latin typeface="Gabriola" panose="04040605051002020D02" pitchFamily="82" charset="0"/>
              </a:rPr>
            </a:br>
            <a:r>
              <a:rPr lang="en-US" sz="7200" b="1" dirty="0" err="1">
                <a:solidFill>
                  <a:schemeClr val="tx1"/>
                </a:solidFill>
                <a:latin typeface="Gabriola" panose="04040605051002020D02" pitchFamily="82" charset="0"/>
              </a:rPr>
              <a:t>Psikologi</a:t>
            </a:r>
            <a:r>
              <a:rPr lang="en-US" sz="7200" b="1" dirty="0">
                <a:solidFill>
                  <a:schemeClr val="tx1"/>
                </a:solidFill>
                <a:latin typeface="Gabriola" panose="04040605051002020D02" pitchFamily="82" charset="0"/>
              </a:rPr>
              <a:t> Kelas III , IV</a:t>
            </a:r>
            <a:endParaRPr lang="en-ID" sz="7200" b="1" dirty="0">
              <a:solidFill>
                <a:schemeClr val="tx1"/>
              </a:solidFill>
              <a:latin typeface="Gabriola" panose="04040605051002020D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10100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ambar 3">
            <a:extLst>
              <a:ext uri="{FF2B5EF4-FFF2-40B4-BE49-F238E27FC236}">
                <a16:creationId xmlns:a16="http://schemas.microsoft.com/office/drawing/2014/main" id="{46171978-9BA2-4C10-AC6E-CFA3940094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rcRect l="8489" t="9469" r="9684" b="9371"/>
          <a:stretch/>
        </p:blipFill>
        <p:spPr>
          <a:xfrm>
            <a:off x="1620686" y="1"/>
            <a:ext cx="8950628" cy="685799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614771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ambar 3">
            <a:extLst>
              <a:ext uri="{FF2B5EF4-FFF2-40B4-BE49-F238E27FC236}">
                <a16:creationId xmlns:a16="http://schemas.microsoft.com/office/drawing/2014/main" id="{96403856-C60C-4EF6-8B49-0B34C207307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rcRect l="7531" t="8000" r="15751" b="10564"/>
          <a:stretch/>
        </p:blipFill>
        <p:spPr>
          <a:xfrm>
            <a:off x="1915560" y="-1"/>
            <a:ext cx="8360880" cy="685799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5872347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ambar 3">
            <a:extLst>
              <a:ext uri="{FF2B5EF4-FFF2-40B4-BE49-F238E27FC236}">
                <a16:creationId xmlns:a16="http://schemas.microsoft.com/office/drawing/2014/main" id="{58E5E892-2BB7-4992-A1ED-4DD08EA9775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rcRect r="-4" b="27203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3637178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ambar 3">
            <a:extLst>
              <a:ext uri="{FF2B5EF4-FFF2-40B4-BE49-F238E27FC236}">
                <a16:creationId xmlns:a16="http://schemas.microsoft.com/office/drawing/2014/main" id="{55AD876A-7E91-4AE7-99B0-DC147CB2626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rcRect l="7942" t="7591" r="9950" b="11385"/>
          <a:stretch/>
        </p:blipFill>
        <p:spPr>
          <a:xfrm>
            <a:off x="1688623" y="68263"/>
            <a:ext cx="8814753" cy="67214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1746043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ambar 3">
            <a:extLst>
              <a:ext uri="{FF2B5EF4-FFF2-40B4-BE49-F238E27FC236}">
                <a16:creationId xmlns:a16="http://schemas.microsoft.com/office/drawing/2014/main" id="{A633F36E-F6CB-4039-9F67-A2C9757FDAE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rcRect l="3412" t="5024" r="2517" b="10725"/>
          <a:stretch/>
        </p:blipFill>
        <p:spPr>
          <a:xfrm>
            <a:off x="1239884" y="68263"/>
            <a:ext cx="9712231" cy="67214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434447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ambar 3">
            <a:extLst>
              <a:ext uri="{FF2B5EF4-FFF2-40B4-BE49-F238E27FC236}">
                <a16:creationId xmlns:a16="http://schemas.microsoft.com/office/drawing/2014/main" id="{3BD2D6BB-C54E-4D3E-BB0E-37769BD1ED9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rcRect l="6228" t="4638" r="4629" b="14589"/>
          <a:stretch/>
        </p:blipFill>
        <p:spPr>
          <a:xfrm>
            <a:off x="1294718" y="68263"/>
            <a:ext cx="9602563" cy="67214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3602028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ambar 3">
            <a:extLst>
              <a:ext uri="{FF2B5EF4-FFF2-40B4-BE49-F238E27FC236}">
                <a16:creationId xmlns:a16="http://schemas.microsoft.com/office/drawing/2014/main" id="{5CB15C3A-0583-411C-859A-506C262379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rcRect l="5204" t="5023" r="5204" b="27730"/>
          <a:stretch/>
        </p:blipFill>
        <p:spPr>
          <a:xfrm>
            <a:off x="299948" y="68263"/>
            <a:ext cx="11592104" cy="67214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35590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ambar 5">
            <a:extLst>
              <a:ext uri="{FF2B5EF4-FFF2-40B4-BE49-F238E27FC236}">
                <a16:creationId xmlns:a16="http://schemas.microsoft.com/office/drawing/2014/main" id="{06EEF525-F1B6-4803-BCF3-9CDBBE4D9A2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rcRect l="3115" t="5990" r="3412" b="11111"/>
          <a:stretch/>
        </p:blipFill>
        <p:spPr>
          <a:xfrm>
            <a:off x="1190617" y="68263"/>
            <a:ext cx="9810765" cy="67214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0077499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ambar 3">
            <a:extLst>
              <a:ext uri="{FF2B5EF4-FFF2-40B4-BE49-F238E27FC236}">
                <a16:creationId xmlns:a16="http://schemas.microsoft.com/office/drawing/2014/main" id="{FF9FC54F-D8D8-44B4-81E0-078FC6E2C13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rcRect l="6070" t="10436" r="4487" b="16328"/>
          <a:stretch/>
        </p:blipFill>
        <p:spPr>
          <a:xfrm>
            <a:off x="782782" y="68263"/>
            <a:ext cx="10626436" cy="67214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5104072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ambar 3">
            <a:extLst>
              <a:ext uri="{FF2B5EF4-FFF2-40B4-BE49-F238E27FC236}">
                <a16:creationId xmlns:a16="http://schemas.microsoft.com/office/drawing/2014/main" id="{166C5E4E-89E3-4F19-9005-78078A9C5C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rcRect l="12539" t="11488" r="15181" b="51589"/>
          <a:stretch/>
        </p:blipFill>
        <p:spPr>
          <a:xfrm>
            <a:off x="120650" y="1070324"/>
            <a:ext cx="11950700" cy="471735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2029857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ambar 3">
            <a:extLst>
              <a:ext uri="{FF2B5EF4-FFF2-40B4-BE49-F238E27FC236}">
                <a16:creationId xmlns:a16="http://schemas.microsoft.com/office/drawing/2014/main" id="{F69587D2-F735-4BE4-9C45-F10881166C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8074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ambar 3">
            <a:extLst>
              <a:ext uri="{FF2B5EF4-FFF2-40B4-BE49-F238E27FC236}">
                <a16:creationId xmlns:a16="http://schemas.microsoft.com/office/drawing/2014/main" id="{6684A64E-14F0-4E0F-81FB-1CF779DBA5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rcRect l="8259" t="9026" r="8524" b="14462"/>
          <a:stretch/>
        </p:blipFill>
        <p:spPr>
          <a:xfrm>
            <a:off x="1365677" y="68263"/>
            <a:ext cx="9460646" cy="67214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05829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ambar 2">
            <a:extLst>
              <a:ext uri="{FF2B5EF4-FFF2-40B4-BE49-F238E27FC236}">
                <a16:creationId xmlns:a16="http://schemas.microsoft.com/office/drawing/2014/main" id="{6D7AEEDC-42F5-4FF2-8146-5ED1B48CFC2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rcRect l="8188" t="21642" r="21182" b="60193"/>
          <a:stretch/>
        </p:blipFill>
        <p:spPr>
          <a:xfrm>
            <a:off x="520504" y="977899"/>
            <a:ext cx="10564837" cy="209959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9460636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ambar 3">
            <a:extLst>
              <a:ext uri="{FF2B5EF4-FFF2-40B4-BE49-F238E27FC236}">
                <a16:creationId xmlns:a16="http://schemas.microsoft.com/office/drawing/2014/main" id="{5D362263-8ABE-4794-8AB3-BF3B30D0540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rcRect l="9105" t="10051" r="9897" b="14256"/>
          <a:stretch/>
        </p:blipFill>
        <p:spPr>
          <a:xfrm>
            <a:off x="1441994" y="68263"/>
            <a:ext cx="9308011" cy="67214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07197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ambar 3">
            <a:extLst>
              <a:ext uri="{FF2B5EF4-FFF2-40B4-BE49-F238E27FC236}">
                <a16:creationId xmlns:a16="http://schemas.microsoft.com/office/drawing/2014/main" id="{9C077DC1-730C-465D-89DA-47ADE324AB0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rcRect l="8071" t="10434" r="9654" b="15363"/>
          <a:stretch/>
        </p:blipFill>
        <p:spPr>
          <a:xfrm>
            <a:off x="1273694" y="68263"/>
            <a:ext cx="9644612" cy="67214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8761238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ambar 3">
            <a:extLst>
              <a:ext uri="{FF2B5EF4-FFF2-40B4-BE49-F238E27FC236}">
                <a16:creationId xmlns:a16="http://schemas.microsoft.com/office/drawing/2014/main" id="{4482E9A2-8BD3-4CFC-BE9D-9B112A1B29E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rcRect l="8377" t="10462" r="9198" b="10564"/>
          <a:stretch/>
        </p:blipFill>
        <p:spPr>
          <a:xfrm>
            <a:off x="1555424" y="68263"/>
            <a:ext cx="9081151" cy="67214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7348154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ambar 3">
            <a:extLst>
              <a:ext uri="{FF2B5EF4-FFF2-40B4-BE49-F238E27FC236}">
                <a16:creationId xmlns:a16="http://schemas.microsoft.com/office/drawing/2014/main" id="{148E348E-0DE4-45BD-B87D-B9748232AA4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rcRect l="8542" t="9846" r="11570" b="6461"/>
          <a:stretch/>
        </p:blipFill>
        <p:spPr>
          <a:xfrm>
            <a:off x="1944541" y="68263"/>
            <a:ext cx="8302917" cy="67214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996955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ambar 3">
            <a:extLst>
              <a:ext uri="{FF2B5EF4-FFF2-40B4-BE49-F238E27FC236}">
                <a16:creationId xmlns:a16="http://schemas.microsoft.com/office/drawing/2014/main" id="{F27F1912-DD40-44EC-82A7-9672F171CB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rcRect l="7722" t="9662" r="6868" b="15941"/>
          <a:stretch/>
        </p:blipFill>
        <p:spPr>
          <a:xfrm>
            <a:off x="1101529" y="68263"/>
            <a:ext cx="9988942" cy="67214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267214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ambar 6">
            <a:extLst>
              <a:ext uri="{FF2B5EF4-FFF2-40B4-BE49-F238E27FC236}">
                <a16:creationId xmlns:a16="http://schemas.microsoft.com/office/drawing/2014/main" id="{0B7D2A29-9A3A-4734-AD6D-1232BBE89A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rcRect l="8937" t="5797" r="13865" b="12270"/>
          <a:stretch/>
        </p:blipFill>
        <p:spPr>
          <a:xfrm>
            <a:off x="1998155" y="68262"/>
            <a:ext cx="8195690" cy="67214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893258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ambar 3">
            <a:extLst>
              <a:ext uri="{FF2B5EF4-FFF2-40B4-BE49-F238E27FC236}">
                <a16:creationId xmlns:a16="http://schemas.microsoft.com/office/drawing/2014/main" id="{E2B1E0A3-1E60-4E17-A647-DFF23E4A39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50" y="910892"/>
            <a:ext cx="11950700" cy="503621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6370214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mpungan Teks 1">
            <a:extLst>
              <a:ext uri="{FF2B5EF4-FFF2-40B4-BE49-F238E27FC236}">
                <a16:creationId xmlns:a16="http://schemas.microsoft.com/office/drawing/2014/main" id="{986F38DE-CB4E-445A-BD1F-01B78869C04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Tampungan Teks 2">
            <a:extLst>
              <a:ext uri="{FF2B5EF4-FFF2-40B4-BE49-F238E27FC236}">
                <a16:creationId xmlns:a16="http://schemas.microsoft.com/office/drawing/2014/main" id="{2674579A-2A15-4710-8EE1-B76D5EBC01A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4" name="Gambar 3">
            <a:extLst>
              <a:ext uri="{FF2B5EF4-FFF2-40B4-BE49-F238E27FC236}">
                <a16:creationId xmlns:a16="http://schemas.microsoft.com/office/drawing/2014/main" id="{FEF227D4-BACB-4A67-85E3-3377717863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4971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ambar 3">
            <a:extLst>
              <a:ext uri="{FF2B5EF4-FFF2-40B4-BE49-F238E27FC236}">
                <a16:creationId xmlns:a16="http://schemas.microsoft.com/office/drawing/2014/main" id="{BD96FEE0-FF66-49E8-805F-7A580AC08E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4711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mpungan Teks 1">
            <a:extLst>
              <a:ext uri="{FF2B5EF4-FFF2-40B4-BE49-F238E27FC236}">
                <a16:creationId xmlns:a16="http://schemas.microsoft.com/office/drawing/2014/main" id="{DDEDCC88-9EDB-494C-BB5B-0009BBFC448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Tampungan Teks 2">
            <a:extLst>
              <a:ext uri="{FF2B5EF4-FFF2-40B4-BE49-F238E27FC236}">
                <a16:creationId xmlns:a16="http://schemas.microsoft.com/office/drawing/2014/main" id="{132BFA14-6D3D-4599-B130-1F1926A7495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4" name="Gambar 3">
            <a:extLst>
              <a:ext uri="{FF2B5EF4-FFF2-40B4-BE49-F238E27FC236}">
                <a16:creationId xmlns:a16="http://schemas.microsoft.com/office/drawing/2014/main" id="{1231C66D-5EEE-4D97-8493-CCF1B4CA35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495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mpungan Teks 1">
            <a:extLst>
              <a:ext uri="{FF2B5EF4-FFF2-40B4-BE49-F238E27FC236}">
                <a16:creationId xmlns:a16="http://schemas.microsoft.com/office/drawing/2014/main" id="{15F9F0F9-AE80-4EFD-8288-CC5047967F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Tampungan Teks 2">
            <a:extLst>
              <a:ext uri="{FF2B5EF4-FFF2-40B4-BE49-F238E27FC236}">
                <a16:creationId xmlns:a16="http://schemas.microsoft.com/office/drawing/2014/main" id="{729CEF2C-0339-48EF-AFF9-3BB7A2C885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4" name="Gambar 3">
            <a:extLst>
              <a:ext uri="{FF2B5EF4-FFF2-40B4-BE49-F238E27FC236}">
                <a16:creationId xmlns:a16="http://schemas.microsoft.com/office/drawing/2014/main" id="{E3313198-2F05-4759-B6F7-E5C9C5DF42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6978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mpungan Teks 1">
            <a:extLst>
              <a:ext uri="{FF2B5EF4-FFF2-40B4-BE49-F238E27FC236}">
                <a16:creationId xmlns:a16="http://schemas.microsoft.com/office/drawing/2014/main" id="{29AC4583-505E-41FA-9805-095CF498EAF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Tampungan Teks 2">
            <a:extLst>
              <a:ext uri="{FF2B5EF4-FFF2-40B4-BE49-F238E27FC236}">
                <a16:creationId xmlns:a16="http://schemas.microsoft.com/office/drawing/2014/main" id="{40F927EA-710A-4AF9-A128-41BF39AF27F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4" name="Gambar 3">
            <a:extLst>
              <a:ext uri="{FF2B5EF4-FFF2-40B4-BE49-F238E27FC236}">
                <a16:creationId xmlns:a16="http://schemas.microsoft.com/office/drawing/2014/main" id="{93D3A0B4-582D-4036-804A-F29D1EE810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631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mpungan Teks 1">
            <a:extLst>
              <a:ext uri="{FF2B5EF4-FFF2-40B4-BE49-F238E27FC236}">
                <a16:creationId xmlns:a16="http://schemas.microsoft.com/office/drawing/2014/main" id="{46E434C1-491B-42BD-8EA0-B5A0A11B7EE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Tampungan Teks 2">
            <a:extLst>
              <a:ext uri="{FF2B5EF4-FFF2-40B4-BE49-F238E27FC236}">
                <a16:creationId xmlns:a16="http://schemas.microsoft.com/office/drawing/2014/main" id="{98B85647-4F3C-441A-B97E-2E8977D37D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4" name="Gambar 3">
            <a:extLst>
              <a:ext uri="{FF2B5EF4-FFF2-40B4-BE49-F238E27FC236}">
                <a16:creationId xmlns:a16="http://schemas.microsoft.com/office/drawing/2014/main" id="{DC5A65A3-BCA1-4A51-90D3-C4476A67AB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807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mpungan Teks 1">
            <a:extLst>
              <a:ext uri="{FF2B5EF4-FFF2-40B4-BE49-F238E27FC236}">
                <a16:creationId xmlns:a16="http://schemas.microsoft.com/office/drawing/2014/main" id="{00DD5EE0-5B15-4B32-94FD-285A7693936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Tampungan Teks 2">
            <a:extLst>
              <a:ext uri="{FF2B5EF4-FFF2-40B4-BE49-F238E27FC236}">
                <a16:creationId xmlns:a16="http://schemas.microsoft.com/office/drawing/2014/main" id="{A9E7826A-AB02-4A0D-A4D7-631D06E1E43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4" name="Gambar 3">
            <a:extLst>
              <a:ext uri="{FF2B5EF4-FFF2-40B4-BE49-F238E27FC236}">
                <a16:creationId xmlns:a16="http://schemas.microsoft.com/office/drawing/2014/main" id="{78B92757-2D7D-4246-A30C-D564ADB2FB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7525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mpungan Teks 1">
            <a:extLst>
              <a:ext uri="{FF2B5EF4-FFF2-40B4-BE49-F238E27FC236}">
                <a16:creationId xmlns:a16="http://schemas.microsoft.com/office/drawing/2014/main" id="{AE54241D-7E64-4606-B9AB-369D19AB373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Tampungan Teks 2">
            <a:extLst>
              <a:ext uri="{FF2B5EF4-FFF2-40B4-BE49-F238E27FC236}">
                <a16:creationId xmlns:a16="http://schemas.microsoft.com/office/drawing/2014/main" id="{CA5F846A-2528-4829-B2DA-7CC2B6877FA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4" name="Gambar 3">
            <a:extLst>
              <a:ext uri="{FF2B5EF4-FFF2-40B4-BE49-F238E27FC236}">
                <a16:creationId xmlns:a16="http://schemas.microsoft.com/office/drawing/2014/main" id="{D90E4B89-CAC9-4697-89B7-1805035C21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01741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mpungan Teks 1">
            <a:extLst>
              <a:ext uri="{FF2B5EF4-FFF2-40B4-BE49-F238E27FC236}">
                <a16:creationId xmlns:a16="http://schemas.microsoft.com/office/drawing/2014/main" id="{D051885D-E8AA-4334-924C-CDB2A8359E30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0" y="644525"/>
            <a:ext cx="12192000" cy="1366838"/>
          </a:xfrm>
          <a:prstGeom prst="rect">
            <a:avLst/>
          </a:prstGeom>
        </p:spPr>
        <p:txBody>
          <a:bodyPr anchor="ctr">
            <a:normAutofit lnSpcReduction="10000"/>
          </a:bodyPr>
          <a:lstStyle/>
          <a:p>
            <a:pPr marL="0" indent="0" algn="r">
              <a:lnSpc>
                <a:spcPct val="90000"/>
              </a:lnSpc>
              <a:buNone/>
            </a:pPr>
            <a:r>
              <a:rPr lang="en-US" sz="9600" dirty="0" err="1">
                <a:solidFill>
                  <a:schemeClr val="tx1"/>
                </a:solidFill>
                <a:latin typeface="Gabriola" panose="04040605051002020D02" pitchFamily="82" charset="0"/>
              </a:rPr>
              <a:t>Praktik</a:t>
            </a:r>
            <a:r>
              <a:rPr lang="en-US" sz="9600" dirty="0">
                <a:solidFill>
                  <a:schemeClr val="tx1"/>
                </a:solidFill>
                <a:latin typeface="Gabriola" panose="04040605051002020D02" pitchFamily="82" charset="0"/>
              </a:rPr>
              <a:t> Rapid Miner</a:t>
            </a:r>
            <a:endParaRPr lang="en-ID" sz="9600" dirty="0">
              <a:solidFill>
                <a:schemeClr val="tx1"/>
              </a:solidFill>
              <a:latin typeface="Gabriola" panose="04040605051002020D02" pitchFamily="82" charset="0"/>
            </a:endParaRPr>
          </a:p>
        </p:txBody>
      </p:sp>
      <p:sp>
        <p:nvSpPr>
          <p:cNvPr id="3" name="Tampungan Teks 2">
            <a:extLst>
              <a:ext uri="{FF2B5EF4-FFF2-40B4-BE49-F238E27FC236}">
                <a16:creationId xmlns:a16="http://schemas.microsoft.com/office/drawing/2014/main" id="{2E444EA7-8B9B-4A3B-A347-B3F2984509C5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0" y="2043113"/>
            <a:ext cx="12192000" cy="4170362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marL="457200" indent="-457200" algn="r">
              <a:buAutoNum type="alphaUcPeriod"/>
            </a:pPr>
            <a:r>
              <a:rPr lang="en-US" sz="4000" dirty="0">
                <a:solidFill>
                  <a:schemeClr val="tx1"/>
                </a:solidFill>
                <a:latin typeface="Gabriola" panose="04040605051002020D02" pitchFamily="82" charset="0"/>
              </a:rPr>
              <a:t>Filtering &amp; Sorting Data</a:t>
            </a:r>
          </a:p>
          <a:p>
            <a:pPr marL="457200" indent="-457200" algn="r">
              <a:buAutoNum type="alphaUcPeriod"/>
            </a:pPr>
            <a:r>
              <a:rPr lang="en-US" sz="4000" dirty="0">
                <a:solidFill>
                  <a:schemeClr val="tx1"/>
                </a:solidFill>
                <a:latin typeface="Gabriola" panose="04040605051002020D02" pitchFamily="82" charset="0"/>
              </a:rPr>
              <a:t>Merging &amp; Grouping Data</a:t>
            </a:r>
          </a:p>
          <a:p>
            <a:pPr marL="457200" indent="-457200" algn="r">
              <a:buAutoNum type="alphaUcPeriod"/>
            </a:pPr>
            <a:r>
              <a:rPr lang="en-US" sz="4000" dirty="0">
                <a:solidFill>
                  <a:schemeClr val="tx1"/>
                </a:solidFill>
                <a:latin typeface="Gabriola" panose="04040605051002020D02" pitchFamily="82" charset="0"/>
              </a:rPr>
              <a:t>Adding &amp; Removing Column/Attributes</a:t>
            </a:r>
          </a:p>
          <a:p>
            <a:pPr marL="457200" indent="-457200" algn="r">
              <a:buAutoNum type="alphaUcPeriod"/>
            </a:pPr>
            <a:r>
              <a:rPr lang="en-US" sz="4000" dirty="0" err="1">
                <a:solidFill>
                  <a:schemeClr val="tx1"/>
                </a:solidFill>
                <a:latin typeface="Gabriola" panose="04040605051002020D02" pitchFamily="82" charset="0"/>
              </a:rPr>
              <a:t>Mengubah</a:t>
            </a:r>
            <a:r>
              <a:rPr lang="en-US" sz="4000" dirty="0">
                <a:solidFill>
                  <a:schemeClr val="tx1"/>
                </a:solidFill>
                <a:latin typeface="Gabriola" panose="04040605051002020D02" pitchFamily="82" charset="0"/>
              </a:rPr>
              <a:t> Type Data </a:t>
            </a:r>
            <a:r>
              <a:rPr lang="en-US" sz="4000" dirty="0" err="1">
                <a:solidFill>
                  <a:schemeClr val="tx1"/>
                </a:solidFill>
                <a:latin typeface="Gabriola" panose="04040605051002020D02" pitchFamily="82" charset="0"/>
              </a:rPr>
              <a:t>Dengan</a:t>
            </a:r>
            <a:r>
              <a:rPr lang="en-US" sz="4000" dirty="0">
                <a:solidFill>
                  <a:schemeClr val="tx1"/>
                </a:solidFill>
                <a:latin typeface="Gabriola" panose="04040605051002020D02" pitchFamily="82" charset="0"/>
              </a:rPr>
              <a:t> Binning</a:t>
            </a:r>
          </a:p>
          <a:p>
            <a:pPr marL="457200" indent="-457200" algn="r">
              <a:buAutoNum type="alphaUcPeriod"/>
            </a:pPr>
            <a:r>
              <a:rPr lang="en-US" sz="4000" dirty="0">
                <a:solidFill>
                  <a:schemeClr val="tx1"/>
                </a:solidFill>
                <a:latin typeface="Gabriola" panose="04040605051002020D02" pitchFamily="82" charset="0"/>
              </a:rPr>
              <a:t>Data Cleansing</a:t>
            </a:r>
            <a:endParaRPr lang="en-ID" sz="4000" dirty="0">
              <a:solidFill>
                <a:schemeClr val="tx1"/>
              </a:solidFill>
              <a:latin typeface="Gabriola" panose="04040605051002020D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45621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tak Teks 1">
            <a:extLst>
              <a:ext uri="{FF2B5EF4-FFF2-40B4-BE49-F238E27FC236}">
                <a16:creationId xmlns:a16="http://schemas.microsoft.com/office/drawing/2014/main" id="{266B7856-803A-4ABB-8365-DAF551B9E2C9}"/>
              </a:ext>
            </a:extLst>
          </p:cNvPr>
          <p:cNvSpPr txBox="1"/>
          <p:nvPr/>
        </p:nvSpPr>
        <p:spPr>
          <a:xfrm>
            <a:off x="274982" y="1809101"/>
            <a:ext cx="11642035" cy="3239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800" dirty="0" err="1">
                <a:latin typeface="Century Schoolbook" panose="02040604050505020304" pitchFamily="18" charset="0"/>
              </a:rPr>
              <a:t>Sebagai</a:t>
            </a:r>
            <a:r>
              <a:rPr lang="en-US" sz="2800" dirty="0">
                <a:latin typeface="Century Schoolbook" panose="02040604050505020304" pitchFamily="18" charset="0"/>
              </a:rPr>
              <a:t> </a:t>
            </a:r>
            <a:r>
              <a:rPr lang="en-US" sz="2800" dirty="0" err="1">
                <a:latin typeface="Century Schoolbook" panose="02040604050505020304" pitchFamily="18" charset="0"/>
              </a:rPr>
              <a:t>contoh</a:t>
            </a:r>
            <a:r>
              <a:rPr lang="en-US" sz="2800" dirty="0">
                <a:latin typeface="Century Schoolbook" panose="02040604050505020304" pitchFamily="18" charset="0"/>
              </a:rPr>
              <a:t> </a:t>
            </a:r>
            <a:r>
              <a:rPr lang="en-US" sz="2800" b="1" dirty="0">
                <a:latin typeface="Century Schoolbook" panose="02040604050505020304" pitchFamily="18" charset="0"/>
              </a:rPr>
              <a:t>Filtering &amp; Sorting</a:t>
            </a:r>
            <a:r>
              <a:rPr lang="en-US" sz="2800" dirty="0">
                <a:latin typeface="Century Schoolbook" panose="02040604050505020304" pitchFamily="18" charset="0"/>
              </a:rPr>
              <a:t>, </a:t>
            </a:r>
            <a:r>
              <a:rPr lang="en-US" sz="2800" dirty="0" err="1">
                <a:latin typeface="Century Schoolbook" panose="02040604050505020304" pitchFamily="18" charset="0"/>
              </a:rPr>
              <a:t>kita</a:t>
            </a:r>
            <a:r>
              <a:rPr lang="en-US" sz="2800" dirty="0">
                <a:latin typeface="Century Schoolbook" panose="02040604050505020304" pitchFamily="18" charset="0"/>
              </a:rPr>
              <a:t> </a:t>
            </a:r>
            <a:r>
              <a:rPr lang="en-US" sz="2800" dirty="0" err="1">
                <a:latin typeface="Century Schoolbook" panose="02040604050505020304" pitchFamily="18" charset="0"/>
              </a:rPr>
              <a:t>akan</a:t>
            </a:r>
            <a:r>
              <a:rPr lang="en-US" sz="2800" dirty="0">
                <a:latin typeface="Century Schoolbook" panose="02040604050505020304" pitchFamily="18" charset="0"/>
              </a:rPr>
              <a:t> </a:t>
            </a:r>
            <a:r>
              <a:rPr lang="en-US" sz="2800" dirty="0" err="1">
                <a:latin typeface="Century Schoolbook" panose="02040604050505020304" pitchFamily="18" charset="0"/>
              </a:rPr>
              <a:t>melihat</a:t>
            </a:r>
            <a:r>
              <a:rPr lang="en-US" sz="2800" dirty="0">
                <a:latin typeface="Century Schoolbook" panose="02040604050505020304" pitchFamily="18" charset="0"/>
              </a:rPr>
              <a:t> data Titanic. Kita </a:t>
            </a:r>
            <a:r>
              <a:rPr lang="en-US" sz="2800" dirty="0" err="1">
                <a:latin typeface="Century Schoolbook" panose="02040604050505020304" pitchFamily="18" charset="0"/>
              </a:rPr>
              <a:t>ingin</a:t>
            </a:r>
            <a:r>
              <a:rPr lang="en-US" sz="2800" dirty="0">
                <a:latin typeface="Century Schoolbook" panose="02040604050505020304" pitchFamily="18" charset="0"/>
              </a:rPr>
              <a:t> </a:t>
            </a:r>
            <a:r>
              <a:rPr lang="en-US" sz="2800" dirty="0" err="1">
                <a:latin typeface="Century Schoolbook" panose="02040604050505020304" pitchFamily="18" charset="0"/>
              </a:rPr>
              <a:t>mengetahui</a:t>
            </a:r>
            <a:r>
              <a:rPr lang="en-US" sz="2800" dirty="0">
                <a:latin typeface="Century Schoolbook" panose="02040604050505020304" pitchFamily="18" charset="0"/>
              </a:rPr>
              <a:t> </a:t>
            </a:r>
            <a:r>
              <a:rPr lang="en-US" sz="2800" dirty="0" err="1">
                <a:latin typeface="Century Schoolbook" panose="02040604050505020304" pitchFamily="18" charset="0"/>
              </a:rPr>
              <a:t>pembayaran</a:t>
            </a:r>
            <a:r>
              <a:rPr lang="en-US" sz="2800" dirty="0">
                <a:latin typeface="Century Schoolbook" panose="02040604050505020304" pitchFamily="18" charset="0"/>
              </a:rPr>
              <a:t> “Passenger Fare Paid” </a:t>
            </a:r>
            <a:r>
              <a:rPr lang="en-US" sz="2800" dirty="0" err="1">
                <a:latin typeface="Century Schoolbook" panose="02040604050505020304" pitchFamily="18" charset="0"/>
              </a:rPr>
              <a:t>tertinggi</a:t>
            </a:r>
            <a:r>
              <a:rPr lang="en-US" sz="2800" dirty="0">
                <a:latin typeface="Century Schoolbook" panose="02040604050505020304" pitchFamily="18" charset="0"/>
              </a:rPr>
              <a:t> </a:t>
            </a:r>
            <a:r>
              <a:rPr lang="en-US" sz="2800" dirty="0" err="1">
                <a:latin typeface="Century Schoolbook" panose="02040604050505020304" pitchFamily="18" charset="0"/>
              </a:rPr>
              <a:t>hanya</a:t>
            </a:r>
            <a:r>
              <a:rPr lang="en-US" sz="2800" dirty="0">
                <a:latin typeface="Century Schoolbook" panose="02040604050505020304" pitchFamily="18" charset="0"/>
              </a:rPr>
              <a:t> </a:t>
            </a:r>
            <a:r>
              <a:rPr lang="en-US" sz="2800" dirty="0" err="1">
                <a:latin typeface="Century Schoolbook" panose="02040604050505020304" pitchFamily="18" charset="0"/>
              </a:rPr>
              <a:t>untuk</a:t>
            </a:r>
            <a:r>
              <a:rPr lang="en-US" sz="2800" dirty="0">
                <a:latin typeface="Century Schoolbook" panose="02040604050505020304" pitchFamily="18" charset="0"/>
              </a:rPr>
              <a:t> </a:t>
            </a:r>
            <a:r>
              <a:rPr lang="en-US" sz="2800" dirty="0" err="1">
                <a:latin typeface="Century Schoolbook" panose="02040604050505020304" pitchFamily="18" charset="0"/>
              </a:rPr>
              <a:t>penumpang</a:t>
            </a:r>
            <a:r>
              <a:rPr lang="en-US" sz="2800" dirty="0">
                <a:latin typeface="Century Schoolbook" panose="02040604050505020304" pitchFamily="18" charset="0"/>
              </a:rPr>
              <a:t> Wanita </a:t>
            </a:r>
            <a:r>
              <a:rPr lang="en-US" sz="2800" dirty="0" err="1">
                <a:latin typeface="Century Schoolbook" panose="02040604050505020304" pitchFamily="18" charset="0"/>
              </a:rPr>
              <a:t>saja</a:t>
            </a:r>
            <a:r>
              <a:rPr lang="en-US" sz="2800" dirty="0">
                <a:latin typeface="Century Schoolbook" panose="02040604050505020304" pitchFamily="18" charset="0"/>
              </a:rPr>
              <a:t>. </a:t>
            </a:r>
            <a:r>
              <a:rPr lang="en-US" sz="2800" dirty="0" err="1">
                <a:latin typeface="Century Schoolbook" panose="02040604050505020304" pitchFamily="18" charset="0"/>
              </a:rPr>
              <a:t>Dengan</a:t>
            </a:r>
            <a:r>
              <a:rPr lang="en-US" sz="2800" dirty="0">
                <a:latin typeface="Century Schoolbook" panose="02040604050505020304" pitchFamily="18" charset="0"/>
              </a:rPr>
              <a:t> </a:t>
            </a:r>
            <a:r>
              <a:rPr lang="en-US" sz="2800" dirty="0" err="1">
                <a:latin typeface="Century Schoolbook" panose="02040604050505020304" pitchFamily="18" charset="0"/>
              </a:rPr>
              <a:t>demikian</a:t>
            </a:r>
            <a:r>
              <a:rPr lang="en-US" sz="2800" dirty="0">
                <a:latin typeface="Century Schoolbook" panose="02040604050505020304" pitchFamily="18" charset="0"/>
              </a:rPr>
              <a:t>, </a:t>
            </a:r>
            <a:r>
              <a:rPr lang="en-US" sz="2800" dirty="0" err="1">
                <a:latin typeface="Century Schoolbook" panose="02040604050505020304" pitchFamily="18" charset="0"/>
              </a:rPr>
              <a:t>kita</a:t>
            </a:r>
            <a:r>
              <a:rPr lang="en-US" sz="2800" dirty="0">
                <a:latin typeface="Century Schoolbook" panose="02040604050505020304" pitchFamily="18" charset="0"/>
              </a:rPr>
              <a:t> </a:t>
            </a:r>
            <a:r>
              <a:rPr lang="en-US" sz="2800" dirty="0" err="1">
                <a:latin typeface="Century Schoolbook" panose="02040604050505020304" pitchFamily="18" charset="0"/>
              </a:rPr>
              <a:t>hanya</a:t>
            </a:r>
            <a:r>
              <a:rPr lang="en-US" sz="2800" dirty="0">
                <a:latin typeface="Century Schoolbook" panose="02040604050505020304" pitchFamily="18" charset="0"/>
              </a:rPr>
              <a:t> </a:t>
            </a:r>
            <a:r>
              <a:rPr lang="en-US" sz="2800" dirty="0" err="1">
                <a:latin typeface="Century Schoolbook" panose="02040604050505020304" pitchFamily="18" charset="0"/>
              </a:rPr>
              <a:t>melihat</a:t>
            </a:r>
            <a:r>
              <a:rPr lang="en-US" sz="2800" dirty="0">
                <a:latin typeface="Century Schoolbook" panose="02040604050505020304" pitchFamily="18" charset="0"/>
              </a:rPr>
              <a:t> </a:t>
            </a:r>
            <a:r>
              <a:rPr lang="en-US" sz="2800" dirty="0" err="1">
                <a:latin typeface="Century Schoolbook" panose="02040604050505020304" pitchFamily="18" charset="0"/>
              </a:rPr>
              <a:t>kategori</a:t>
            </a:r>
            <a:r>
              <a:rPr lang="en-US" sz="2800" dirty="0">
                <a:latin typeface="Century Schoolbook" panose="02040604050505020304" pitchFamily="18" charset="0"/>
              </a:rPr>
              <a:t> </a:t>
            </a:r>
            <a:r>
              <a:rPr lang="en-US" sz="2800" dirty="0" err="1">
                <a:latin typeface="Century Schoolbook" panose="02040604050505020304" pitchFamily="18" charset="0"/>
              </a:rPr>
              <a:t>jenis</a:t>
            </a:r>
            <a:r>
              <a:rPr lang="en-US" sz="2800" dirty="0">
                <a:latin typeface="Century Schoolbook" panose="02040604050505020304" pitchFamily="18" charset="0"/>
              </a:rPr>
              <a:t> </a:t>
            </a:r>
            <a:r>
              <a:rPr lang="en-US" sz="2800" dirty="0" err="1">
                <a:latin typeface="Century Schoolbook" panose="02040604050505020304" pitchFamily="18" charset="0"/>
              </a:rPr>
              <a:t>kelamin</a:t>
            </a:r>
            <a:r>
              <a:rPr lang="en-US" sz="2800" dirty="0">
                <a:latin typeface="Century Schoolbook" panose="02040604050505020304" pitchFamily="18" charset="0"/>
              </a:rPr>
              <a:t> </a:t>
            </a:r>
            <a:r>
              <a:rPr lang="en-US" sz="2800" dirty="0" err="1">
                <a:latin typeface="Century Schoolbook" panose="02040604050505020304" pitchFamily="18" charset="0"/>
              </a:rPr>
              <a:t>penumpang</a:t>
            </a:r>
            <a:r>
              <a:rPr lang="en-US" sz="2800" dirty="0">
                <a:latin typeface="Century Schoolbook" panose="02040604050505020304" pitchFamily="18" charset="0"/>
              </a:rPr>
              <a:t> </a:t>
            </a:r>
            <a:r>
              <a:rPr lang="en-US" sz="2800" dirty="0" err="1">
                <a:latin typeface="Century Schoolbook" panose="02040604050505020304" pitchFamily="18" charset="0"/>
              </a:rPr>
              <a:t>tersebut</a:t>
            </a:r>
            <a:r>
              <a:rPr lang="en-US" sz="2800" dirty="0">
                <a:latin typeface="Century Schoolbook" panose="02040604050505020304" pitchFamily="18" charset="0"/>
              </a:rPr>
              <a:t> </a:t>
            </a:r>
            <a:r>
              <a:rPr lang="en-US" sz="2800" dirty="0" err="1">
                <a:latin typeface="Century Schoolbook" panose="02040604050505020304" pitchFamily="18" charset="0"/>
              </a:rPr>
              <a:t>adalah</a:t>
            </a:r>
            <a:r>
              <a:rPr lang="en-US" sz="2800" dirty="0">
                <a:latin typeface="Century Schoolbook" panose="02040604050505020304" pitchFamily="18" charset="0"/>
              </a:rPr>
              <a:t> Wanita &amp; Passenger Fare </a:t>
            </a:r>
            <a:r>
              <a:rPr lang="en-US" sz="2800" dirty="0" err="1">
                <a:latin typeface="Century Schoolbook" panose="02040604050505020304" pitchFamily="18" charset="0"/>
              </a:rPr>
              <a:t>diurutkan</a:t>
            </a:r>
            <a:r>
              <a:rPr lang="en-US" sz="2800" dirty="0">
                <a:latin typeface="Century Schoolbook" panose="02040604050505020304" pitchFamily="18" charset="0"/>
              </a:rPr>
              <a:t> </a:t>
            </a:r>
            <a:r>
              <a:rPr lang="en-US" sz="2800" dirty="0" err="1">
                <a:latin typeface="Century Schoolbook" panose="02040604050505020304" pitchFamily="18" charset="0"/>
              </a:rPr>
              <a:t>secara</a:t>
            </a:r>
            <a:r>
              <a:rPr lang="en-US" sz="2800" dirty="0">
                <a:latin typeface="Century Schoolbook" panose="02040604050505020304" pitchFamily="18" charset="0"/>
              </a:rPr>
              <a:t> </a:t>
            </a:r>
            <a:r>
              <a:rPr lang="en-US" sz="2800" dirty="0" err="1">
                <a:latin typeface="Century Schoolbook" panose="02040604050505020304" pitchFamily="18" charset="0"/>
              </a:rPr>
              <a:t>menurun</a:t>
            </a:r>
            <a:r>
              <a:rPr lang="en-US" sz="2800" dirty="0">
                <a:latin typeface="Century Schoolbook" panose="02040604050505020304" pitchFamily="18" charset="0"/>
              </a:rPr>
              <a:t>.</a:t>
            </a:r>
            <a:endParaRPr lang="en-ID" sz="2800" dirty="0">
              <a:latin typeface="Century Schoolbook" panose="02040604050505020304" pitchFamily="18" charset="0"/>
            </a:endParaRPr>
          </a:p>
        </p:txBody>
      </p:sp>
      <p:sp>
        <p:nvSpPr>
          <p:cNvPr id="3" name="Tampungan Teks 2">
            <a:extLst>
              <a:ext uri="{FF2B5EF4-FFF2-40B4-BE49-F238E27FC236}">
                <a16:creationId xmlns:a16="http://schemas.microsoft.com/office/drawing/2014/main" id="{F2C8BEDB-7108-42EE-8079-6B9D5269E8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6000" b="1" dirty="0" err="1">
                <a:solidFill>
                  <a:schemeClr val="tx1"/>
                </a:solidFill>
                <a:latin typeface="Gabriola" panose="04040605051002020D02" pitchFamily="82" charset="0"/>
              </a:rPr>
              <a:t>Contoh</a:t>
            </a:r>
            <a:r>
              <a:rPr lang="en-US" sz="6000" b="1" dirty="0">
                <a:solidFill>
                  <a:schemeClr val="tx1"/>
                </a:solidFill>
                <a:latin typeface="Gabriola" panose="04040605051002020D02" pitchFamily="82" charset="0"/>
              </a:rPr>
              <a:t> </a:t>
            </a:r>
            <a:r>
              <a:rPr lang="en-US" sz="6000" b="1" dirty="0" err="1">
                <a:solidFill>
                  <a:schemeClr val="tx1"/>
                </a:solidFill>
                <a:latin typeface="Gabriola" panose="04040605051002020D02" pitchFamily="82" charset="0"/>
              </a:rPr>
              <a:t>Kasus</a:t>
            </a:r>
            <a:endParaRPr lang="en-ID" sz="6000" b="1" dirty="0">
              <a:solidFill>
                <a:schemeClr val="tx1"/>
              </a:solidFill>
              <a:latin typeface="Gabriola" panose="04040605051002020D02" pitchFamily="82" charset="0"/>
            </a:endParaRPr>
          </a:p>
        </p:txBody>
      </p:sp>
      <p:sp>
        <p:nvSpPr>
          <p:cNvPr id="4" name="Tampungan Teks 3">
            <a:extLst>
              <a:ext uri="{FF2B5EF4-FFF2-40B4-BE49-F238E27FC236}">
                <a16:creationId xmlns:a16="http://schemas.microsoft.com/office/drawing/2014/main" id="{4ED3BC85-2C56-4F1D-B748-3FFBE29F73A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2800" b="1" dirty="0">
                <a:solidFill>
                  <a:schemeClr val="tx1"/>
                </a:solidFill>
                <a:latin typeface="Gabriola" panose="04040605051002020D02" pitchFamily="82" charset="0"/>
              </a:rPr>
              <a:t>Filtering &amp; Sorting</a:t>
            </a:r>
            <a:endParaRPr lang="en-ID" sz="2800" b="1" dirty="0">
              <a:solidFill>
                <a:schemeClr val="tx1"/>
              </a:solidFill>
              <a:latin typeface="Gabriola" panose="04040605051002020D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465522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Kotak Teks 3">
                <a:extLst>
                  <a:ext uri="{FF2B5EF4-FFF2-40B4-BE49-F238E27FC236}">
                    <a16:creationId xmlns:a16="http://schemas.microsoft.com/office/drawing/2014/main" id="{DC7196AB-B8C0-4262-8DB5-C0B3CB024C99}"/>
                  </a:ext>
                </a:extLst>
              </p:cNvPr>
              <p:cNvSpPr txBox="1"/>
              <p:nvPr/>
            </p:nvSpPr>
            <p:spPr>
              <a:xfrm>
                <a:off x="4625008" y="411379"/>
                <a:ext cx="7566992" cy="60352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 algn="just">
                  <a:lnSpc>
                    <a:spcPct val="150000"/>
                  </a:lnSpc>
                  <a:buAutoNum type="arabicPeriod"/>
                </a:pPr>
                <a:r>
                  <a:rPr lang="en-US" sz="2000" dirty="0">
                    <a:latin typeface="Century Schoolbook" panose="02040604050505020304" pitchFamily="18" charset="0"/>
                  </a:rPr>
                  <a:t>Retrieve Data “Titanic” Pada Repository Data Sample </a:t>
                </a:r>
                <a:r>
                  <a:rPr lang="en-US" sz="2000" dirty="0" err="1">
                    <a:latin typeface="Century Schoolbook" panose="02040604050505020304" pitchFamily="18" charset="0"/>
                  </a:rPr>
                  <a:t>ke</a:t>
                </a:r>
                <a:r>
                  <a:rPr lang="en-US" sz="2000" dirty="0">
                    <a:latin typeface="Century Schoolbook" panose="02040604050505020304" pitchFamily="18" charset="0"/>
                  </a:rPr>
                  <a:t>  Process Panel</a:t>
                </a:r>
              </a:p>
              <a:p>
                <a:pPr marL="457200" indent="-457200" algn="just">
                  <a:lnSpc>
                    <a:spcPct val="150000"/>
                  </a:lnSpc>
                  <a:buAutoNum type="arabicPeriod"/>
                </a:pPr>
                <a:r>
                  <a:rPr lang="en-US" sz="2000" dirty="0" err="1">
                    <a:latin typeface="Century Schoolbook" panose="02040604050505020304" pitchFamily="18" charset="0"/>
                  </a:rPr>
                  <a:t>Pilih</a:t>
                </a:r>
                <a:r>
                  <a:rPr lang="en-US" sz="2000" dirty="0">
                    <a:latin typeface="Century Schoolbook" panose="02040604050505020304" pitchFamily="18" charset="0"/>
                  </a:rPr>
                  <a:t> Operator “Blending” – </a:t>
                </a:r>
                <a:r>
                  <a:rPr lang="en-US" sz="2000" dirty="0" err="1">
                    <a:latin typeface="Century Schoolbook" panose="02040604050505020304" pitchFamily="18" charset="0"/>
                  </a:rPr>
                  <a:t>Pilih</a:t>
                </a:r>
                <a:r>
                  <a:rPr lang="en-US" sz="2000" dirty="0">
                    <a:latin typeface="Century Schoolbook" panose="02040604050505020304" pitchFamily="18" charset="0"/>
                  </a:rPr>
                  <a:t> Examples</a:t>
                </a:r>
              </a:p>
              <a:p>
                <a:pPr marL="457200" indent="-457200" algn="just">
                  <a:lnSpc>
                    <a:spcPct val="150000"/>
                  </a:lnSpc>
                  <a:buAutoNum type="arabicPeriod"/>
                </a:pPr>
                <a:r>
                  <a:rPr lang="en-US" sz="2000" dirty="0">
                    <a:latin typeface="Century Schoolbook" panose="02040604050505020304" pitchFamily="18" charset="0"/>
                  </a:rPr>
                  <a:t>Pada folder Examples – </a:t>
                </a:r>
                <a:r>
                  <a:rPr lang="en-US" sz="2000" dirty="0" err="1">
                    <a:latin typeface="Century Schoolbook" panose="02040604050505020304" pitchFamily="18" charset="0"/>
                  </a:rPr>
                  <a:t>Pilih</a:t>
                </a:r>
                <a:r>
                  <a:rPr lang="en-US" sz="2000" dirty="0">
                    <a:latin typeface="Century Schoolbook" panose="02040604050505020304" pitchFamily="18" charset="0"/>
                  </a:rPr>
                  <a:t> Filter – </a:t>
                </a:r>
                <a:r>
                  <a:rPr lang="en-US" sz="2000" dirty="0" err="1">
                    <a:latin typeface="Century Schoolbook" panose="02040604050505020304" pitchFamily="18" charset="0"/>
                  </a:rPr>
                  <a:t>lalu</a:t>
                </a:r>
                <a:r>
                  <a:rPr lang="en-US" sz="2000" dirty="0">
                    <a:latin typeface="Century Schoolbook" panose="02040604050505020304" pitchFamily="18" charset="0"/>
                  </a:rPr>
                  <a:t> Filter Examples – drag </a:t>
                </a:r>
                <a:r>
                  <a:rPr lang="en-US" sz="2000" dirty="0" err="1">
                    <a:latin typeface="Century Schoolbook" panose="02040604050505020304" pitchFamily="18" charset="0"/>
                  </a:rPr>
                  <a:t>ke</a:t>
                </a:r>
                <a:r>
                  <a:rPr lang="en-US" sz="2000" dirty="0">
                    <a:latin typeface="Century Schoolbook" panose="02040604050505020304" pitchFamily="18" charset="0"/>
                  </a:rPr>
                  <a:t> Process Panel</a:t>
                </a:r>
              </a:p>
              <a:p>
                <a:pPr marL="457200" indent="-457200" algn="just">
                  <a:lnSpc>
                    <a:spcPct val="150000"/>
                  </a:lnSpc>
                  <a:buAutoNum type="arabicPeriod"/>
                </a:pPr>
                <a:r>
                  <a:rPr lang="en-US" sz="2000" dirty="0" err="1">
                    <a:latin typeface="Century Schoolbook" panose="02040604050505020304" pitchFamily="18" charset="0"/>
                  </a:rPr>
                  <a:t>Hubungkan</a:t>
                </a:r>
                <a:r>
                  <a:rPr lang="en-US" sz="2000" dirty="0">
                    <a:latin typeface="Century Schoolbook" panose="02040604050505020304" pitchFamily="18" charset="0"/>
                  </a:rPr>
                  <a:t> Data “Titanic” </a:t>
                </a:r>
                <a:r>
                  <a:rPr lang="en-US" sz="2000" dirty="0" err="1">
                    <a:latin typeface="Century Schoolbook" panose="02040604050505020304" pitchFamily="18" charset="0"/>
                  </a:rPr>
                  <a:t>Dengan</a:t>
                </a:r>
                <a:r>
                  <a:rPr lang="en-US" sz="2000" dirty="0">
                    <a:latin typeface="Century Schoolbook" panose="02040604050505020304" pitchFamily="18" charset="0"/>
                  </a:rPr>
                  <a:t> Filter Examples</a:t>
                </a:r>
              </a:p>
              <a:p>
                <a:pPr marL="457200" indent="-457200" algn="just">
                  <a:lnSpc>
                    <a:spcPct val="150000"/>
                  </a:lnSpc>
                  <a:buAutoNum type="arabicPeriod"/>
                </a:pPr>
                <a:r>
                  <a:rPr lang="en-US" sz="2000" dirty="0">
                    <a:latin typeface="Century Schoolbook" panose="02040604050505020304" pitchFamily="18" charset="0"/>
                  </a:rPr>
                  <a:t>Double Click Pada Filter Examples</a:t>
                </a:r>
              </a:p>
              <a:p>
                <a:pPr marL="457200" indent="-457200" algn="just">
                  <a:lnSpc>
                    <a:spcPct val="150000"/>
                  </a:lnSpc>
                  <a:buAutoNum type="arabicPeriod"/>
                </a:pPr>
                <a:r>
                  <a:rPr lang="en-US" sz="2000" dirty="0">
                    <a:latin typeface="Century Schoolbook" panose="02040604050505020304" pitchFamily="18" charset="0"/>
                  </a:rPr>
                  <a:t>Pada </a:t>
                </a:r>
                <a:r>
                  <a:rPr lang="en-US" sz="2000" dirty="0" err="1">
                    <a:latin typeface="Century Schoolbook" panose="02040604050505020304" pitchFamily="18" charset="0"/>
                  </a:rPr>
                  <a:t>kotak</a:t>
                </a:r>
                <a:r>
                  <a:rPr lang="en-US" sz="2000" dirty="0">
                    <a:latin typeface="Century Schoolbook" panose="02040604050505020304" pitchFamily="18" charset="0"/>
                  </a:rPr>
                  <a:t> dialog </a:t>
                </a:r>
                <a:r>
                  <a:rPr lang="en-US" sz="2000" b="1" dirty="0">
                    <a:latin typeface="Century Schoolbook" panose="02040604050505020304" pitchFamily="18" charset="0"/>
                  </a:rPr>
                  <a:t>Paling Kiri </a:t>
                </a:r>
                <a:r>
                  <a:rPr lang="en-US" sz="2000" dirty="0" err="1">
                    <a:latin typeface="Century Schoolbook" panose="02040604050505020304" pitchFamily="18" charset="0"/>
                  </a:rPr>
                  <a:t>diisi</a:t>
                </a:r>
                <a:r>
                  <a:rPr lang="en-US" sz="2000" dirty="0">
                    <a:latin typeface="Century Schoolbook" panose="02040604050505020304" pitchFamily="18" charset="0"/>
                  </a:rPr>
                  <a:t> </a:t>
                </a:r>
                <a:r>
                  <a:rPr lang="en-US" sz="2000" dirty="0" err="1">
                    <a:latin typeface="Century Schoolbook" panose="02040604050505020304" pitchFamily="18" charset="0"/>
                  </a:rPr>
                  <a:t>dengan</a:t>
                </a:r>
                <a:r>
                  <a:rPr lang="en-US" sz="2000" dirty="0">
                    <a:latin typeface="Century Schoolbook" panose="02040604050505020304" pitchFamily="18" charset="0"/>
                  </a:rPr>
                  <a:t> : “Sex” (</a:t>
                </a:r>
                <a:r>
                  <a:rPr lang="en-US" sz="2000" dirty="0" err="1">
                    <a:latin typeface="Century Schoolbook" panose="02040604050505020304" pitchFamily="18" charset="0"/>
                  </a:rPr>
                  <a:t>misal</a:t>
                </a:r>
                <a:r>
                  <a:rPr lang="en-US" sz="2000" dirty="0">
                    <a:latin typeface="Century Schoolbook" panose="02040604050505020304" pitchFamily="18" charset="0"/>
                  </a:rPr>
                  <a:t> </a:t>
                </a:r>
                <a:r>
                  <a:rPr lang="en-US" sz="2000" dirty="0" err="1">
                    <a:latin typeface="Century Schoolbook" panose="02040604050505020304" pitchFamily="18" charset="0"/>
                  </a:rPr>
                  <a:t>akan</a:t>
                </a:r>
                <a:r>
                  <a:rPr lang="en-US" sz="2000" dirty="0">
                    <a:latin typeface="Century Schoolbook" panose="02040604050505020304" pitchFamily="18" charset="0"/>
                  </a:rPr>
                  <a:t> </a:t>
                </a:r>
                <a:r>
                  <a:rPr lang="en-US" sz="2000" dirty="0" err="1">
                    <a:latin typeface="Century Schoolbook" panose="02040604050505020304" pitchFamily="18" charset="0"/>
                  </a:rPr>
                  <a:t>diambil</a:t>
                </a:r>
                <a:r>
                  <a:rPr lang="en-US" sz="2000" dirty="0">
                    <a:latin typeface="Century Schoolbook" panose="02040604050505020304" pitchFamily="18" charset="0"/>
                  </a:rPr>
                  <a:t> data </a:t>
                </a:r>
                <a:r>
                  <a:rPr lang="en-US" sz="2000" dirty="0" err="1">
                    <a:latin typeface="Century Schoolbook" panose="02040604050505020304" pitchFamily="18" charset="0"/>
                  </a:rPr>
                  <a:t>penumpang</a:t>
                </a:r>
                <a:r>
                  <a:rPr lang="en-US" sz="2000" dirty="0">
                    <a:latin typeface="Century Schoolbook" panose="02040604050505020304" pitchFamily="18" charset="0"/>
                  </a:rPr>
                  <a:t> Wanita </a:t>
                </a:r>
                <a:r>
                  <a:rPr lang="en-US" sz="2000" dirty="0" err="1">
                    <a:latin typeface="Century Schoolbook" panose="02040604050505020304" pitchFamily="18" charset="0"/>
                  </a:rPr>
                  <a:t>semua</a:t>
                </a:r>
                <a:r>
                  <a:rPr lang="en-US" sz="2000" dirty="0">
                    <a:latin typeface="Century Schoolbook" panose="02040604050505020304" pitchFamily="18" charset="0"/>
                  </a:rPr>
                  <a:t>)</a:t>
                </a:r>
              </a:p>
              <a:p>
                <a:pPr marL="457200" indent="-457200" algn="just">
                  <a:lnSpc>
                    <a:spcPct val="150000"/>
                  </a:lnSpc>
                  <a:buAutoNum type="arabicPeriod"/>
                </a:pPr>
                <a:r>
                  <a:rPr lang="en-US" sz="2000" b="1" dirty="0">
                    <a:latin typeface="Century Schoolbook" panose="02040604050505020304" pitchFamily="18" charset="0"/>
                  </a:rPr>
                  <a:t>Tengah</a:t>
                </a:r>
                <a:r>
                  <a:rPr lang="en-US" sz="2000" dirty="0">
                    <a:latin typeface="Century Schoolbook" panose="02040604050505020304" pitchFamily="18" charset="0"/>
                  </a:rPr>
                  <a:t> </a:t>
                </a:r>
                <a:r>
                  <a:rPr lang="en-US" sz="2000" dirty="0" err="1">
                    <a:latin typeface="Century Schoolbook" panose="02040604050505020304" pitchFamily="18" charset="0"/>
                  </a:rPr>
                  <a:t>diisi</a:t>
                </a:r>
                <a:r>
                  <a:rPr lang="en-US" sz="2000" dirty="0">
                    <a:latin typeface="Century Schoolbook" panose="02040604050505020304" pitchFamily="18" charset="0"/>
                  </a:rPr>
                  <a:t> </a:t>
                </a:r>
                <a:r>
                  <a:rPr lang="en-US" sz="2000" dirty="0" err="1">
                    <a:latin typeface="Century Schoolbook" panose="02040604050505020304" pitchFamily="18" charset="0"/>
                  </a:rPr>
                  <a:t>dengan</a:t>
                </a:r>
                <a:r>
                  <a:rPr lang="en-US" sz="2000" dirty="0">
                    <a:latin typeface="Century Schoolbook" panose="02040604050505020304" pitchFamily="18" charset="0"/>
                  </a:rPr>
                  <a:t> : “equals”</a:t>
                </a:r>
              </a:p>
              <a:p>
                <a:pPr marL="457200" indent="-457200" algn="just">
                  <a:lnSpc>
                    <a:spcPct val="150000"/>
                  </a:lnSpc>
                  <a:buAutoNum type="arabicPeriod"/>
                </a:pPr>
                <a:r>
                  <a:rPr lang="en-US" sz="2000" b="1" dirty="0">
                    <a:latin typeface="Century Schoolbook" panose="02040604050505020304" pitchFamily="18" charset="0"/>
                  </a:rPr>
                  <a:t>Paling </a:t>
                </a:r>
                <a:r>
                  <a:rPr lang="en-US" sz="2000" b="1" dirty="0" err="1">
                    <a:latin typeface="Century Schoolbook" panose="02040604050505020304" pitchFamily="18" charset="0"/>
                  </a:rPr>
                  <a:t>Kanan</a:t>
                </a:r>
                <a:r>
                  <a:rPr lang="en-US" sz="2000" dirty="0">
                    <a:latin typeface="Century Schoolbook" panose="02040604050505020304" pitchFamily="18" charset="0"/>
                  </a:rPr>
                  <a:t> </a:t>
                </a:r>
                <a:r>
                  <a:rPr lang="en-US" sz="2000" dirty="0" err="1">
                    <a:latin typeface="Century Schoolbook" panose="02040604050505020304" pitchFamily="18" charset="0"/>
                  </a:rPr>
                  <a:t>diisi</a:t>
                </a:r>
                <a:r>
                  <a:rPr lang="en-US" sz="2000" dirty="0">
                    <a:latin typeface="Century Schoolbook" panose="02040604050505020304" pitchFamily="18" charset="0"/>
                  </a:rPr>
                  <a:t> </a:t>
                </a:r>
                <a:r>
                  <a:rPr lang="en-US" sz="2000" dirty="0" err="1">
                    <a:latin typeface="Century Schoolbook" panose="02040604050505020304" pitchFamily="18" charset="0"/>
                  </a:rPr>
                  <a:t>dengan</a:t>
                </a:r>
                <a:r>
                  <a:rPr lang="en-US" sz="2000" dirty="0">
                    <a:latin typeface="Century Schoolbook" panose="02040604050505020304" pitchFamily="18" charset="0"/>
                  </a:rPr>
                  <a:t> “Female”</a:t>
                </a:r>
              </a:p>
              <a:p>
                <a:pPr marL="457200" indent="-457200" algn="just">
                  <a:lnSpc>
                    <a:spcPct val="150000"/>
                  </a:lnSpc>
                  <a:buAutoNum type="arabicPeriod"/>
                </a:pPr>
                <a:r>
                  <a:rPr lang="en-US" sz="2000" dirty="0" err="1">
                    <a:latin typeface="Century Schoolbook" panose="02040604050505020304" pitchFamily="18" charset="0"/>
                  </a:rPr>
                  <a:t>Klik</a:t>
                </a:r>
                <a:r>
                  <a:rPr lang="en-US" sz="2000" dirty="0">
                    <a:latin typeface="Century Schoolbook" panose="02040604050505020304" pitchFamily="18" charset="0"/>
                  </a:rPr>
                  <a:t> Ok</a:t>
                </a:r>
              </a:p>
              <a:p>
                <a:pPr marL="457200" indent="-457200" algn="just">
                  <a:lnSpc>
                    <a:spcPct val="150000"/>
                  </a:lnSpc>
                  <a:buAutoNum type="arabicPeriod"/>
                </a:pPr>
                <a:r>
                  <a:rPr lang="en-US" sz="2000" dirty="0" err="1">
                    <a:latin typeface="Century Schoolbook" panose="02040604050505020304" pitchFamily="18" charset="0"/>
                  </a:rPr>
                  <a:t>Hubungkan</a:t>
                </a:r>
                <a:r>
                  <a:rPr lang="en-US" sz="2000" dirty="0">
                    <a:latin typeface="Century Schoolbook" panose="02040604050505020304" pitchFamily="18" charset="0"/>
                  </a:rPr>
                  <a:t> </a:t>
                </a:r>
                <a:r>
                  <a:rPr lang="en-US" sz="2000" dirty="0" err="1">
                    <a:latin typeface="Century Schoolbook" panose="02040604050505020304" pitchFamily="18" charset="0"/>
                  </a:rPr>
                  <a:t>dengan</a:t>
                </a:r>
                <a:r>
                  <a:rPr lang="en-US" sz="2000" dirty="0">
                    <a:latin typeface="Century Schoolbook" panose="02040604050505020304" pitchFamily="18" charset="0"/>
                  </a:rPr>
                  <a:t> port Res – </a:t>
                </a:r>
                <a:r>
                  <a:rPr lang="en-US" sz="2000" dirty="0" err="1">
                    <a:latin typeface="Century Schoolbook" panose="02040604050505020304" pitchFamily="18" charset="0"/>
                  </a:rPr>
                  <a:t>lalu</a:t>
                </a:r>
                <a:r>
                  <a:rPr lang="en-US" sz="2000" dirty="0">
                    <a:latin typeface="Century Schoolbook" panose="02040604050505020304" pitchFamily="18" charset="0"/>
                  </a:rPr>
                  <a:t> </a:t>
                </a:r>
                <a:r>
                  <a:rPr lang="en-US" sz="2000" dirty="0" err="1">
                    <a:latin typeface="Century Schoolbook" panose="02040604050505020304" pitchFamily="18" charset="0"/>
                  </a:rPr>
                  <a:t>klik</a:t>
                </a:r>
                <a:r>
                  <a:rPr lang="en-US" sz="2000" dirty="0">
                    <a:latin typeface="Century Schoolbook" panose="020406040505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⊳</m:t>
                    </m:r>
                  </m:oMath>
                </a14:m>
                <a:endParaRPr lang="en-ID" sz="2000" dirty="0">
                  <a:latin typeface="Century Schoolbook" panose="02040604050505020304" pitchFamily="18" charset="0"/>
                </a:endParaRPr>
              </a:p>
            </p:txBody>
          </p:sp>
        </mc:Choice>
        <mc:Fallback xmlns="">
          <p:sp>
            <p:nvSpPr>
              <p:cNvPr id="4" name="Kotak Teks 3">
                <a:extLst>
                  <a:ext uri="{FF2B5EF4-FFF2-40B4-BE49-F238E27FC236}">
                    <a16:creationId xmlns:a16="http://schemas.microsoft.com/office/drawing/2014/main" id="{DC7196AB-B8C0-4262-8DB5-C0B3CB024C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5008" y="411379"/>
                <a:ext cx="7566992" cy="6035242"/>
              </a:xfrm>
              <a:prstGeom prst="rect">
                <a:avLst/>
              </a:prstGeom>
              <a:blipFill>
                <a:blip r:embed="rId2"/>
                <a:stretch>
                  <a:fillRect l="-886" r="-806" b="-706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Kotak Teks 4">
            <a:extLst>
              <a:ext uri="{FF2B5EF4-FFF2-40B4-BE49-F238E27FC236}">
                <a16:creationId xmlns:a16="http://schemas.microsoft.com/office/drawing/2014/main" id="{2BCFA5E6-D540-4F47-962D-07817C79E381}"/>
              </a:ext>
            </a:extLst>
          </p:cNvPr>
          <p:cNvSpPr txBox="1"/>
          <p:nvPr/>
        </p:nvSpPr>
        <p:spPr>
          <a:xfrm>
            <a:off x="450573" y="398127"/>
            <a:ext cx="372386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latin typeface="Gabriola" panose="04040605051002020D02" pitchFamily="82" charset="0"/>
              </a:rPr>
              <a:t>Filtering Data</a:t>
            </a:r>
            <a:endParaRPr lang="en-ID" sz="6000" b="1" dirty="0">
              <a:latin typeface="Gabriola" panose="04040605051002020D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106041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Kotak Teks 3">
                <a:extLst>
                  <a:ext uri="{FF2B5EF4-FFF2-40B4-BE49-F238E27FC236}">
                    <a16:creationId xmlns:a16="http://schemas.microsoft.com/office/drawing/2014/main" id="{DC7196AB-B8C0-4262-8DB5-C0B3CB024C99}"/>
                  </a:ext>
                </a:extLst>
              </p:cNvPr>
              <p:cNvSpPr txBox="1"/>
              <p:nvPr/>
            </p:nvSpPr>
            <p:spPr>
              <a:xfrm>
                <a:off x="4598504" y="875961"/>
                <a:ext cx="7394714" cy="51060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lnSpc>
                    <a:spcPct val="150000"/>
                  </a:lnSpc>
                  <a:buAutoNum type="arabicPeriod"/>
                </a:pPr>
                <a:r>
                  <a:rPr lang="en-US" sz="2200" dirty="0" err="1">
                    <a:latin typeface="Century Schoolbook" panose="02040604050505020304" pitchFamily="18" charset="0"/>
                  </a:rPr>
                  <a:t>Pilih</a:t>
                </a:r>
                <a:r>
                  <a:rPr lang="en-US" sz="2200" dirty="0">
                    <a:latin typeface="Century Schoolbook" panose="02040604050505020304" pitchFamily="18" charset="0"/>
                  </a:rPr>
                  <a:t> operator “Sort” – drag </a:t>
                </a:r>
                <a:r>
                  <a:rPr lang="en-US" sz="2200" dirty="0" err="1">
                    <a:latin typeface="Century Schoolbook" panose="02040604050505020304" pitchFamily="18" charset="0"/>
                  </a:rPr>
                  <a:t>ke</a:t>
                </a:r>
                <a:r>
                  <a:rPr lang="en-US" sz="2200" dirty="0">
                    <a:latin typeface="Century Schoolbook" panose="02040604050505020304" pitchFamily="18" charset="0"/>
                  </a:rPr>
                  <a:t> Process Panel</a:t>
                </a:r>
              </a:p>
              <a:p>
                <a:pPr marL="457200" indent="-457200">
                  <a:lnSpc>
                    <a:spcPct val="150000"/>
                  </a:lnSpc>
                  <a:buAutoNum type="arabicPeriod"/>
                </a:pPr>
                <a:r>
                  <a:rPr lang="en-US" sz="2200" dirty="0" err="1">
                    <a:latin typeface="Century Schoolbook" panose="02040604050505020304" pitchFamily="18" charset="0"/>
                  </a:rPr>
                  <a:t>Hubungkan</a:t>
                </a:r>
                <a:r>
                  <a:rPr lang="en-US" sz="2200" dirty="0">
                    <a:latin typeface="Century Schoolbook" panose="02040604050505020304" pitchFamily="18" charset="0"/>
                  </a:rPr>
                  <a:t> “Filter Examples” </a:t>
                </a:r>
                <a:r>
                  <a:rPr lang="en-US" sz="2200" dirty="0" err="1">
                    <a:latin typeface="Century Schoolbook" panose="02040604050505020304" pitchFamily="18" charset="0"/>
                  </a:rPr>
                  <a:t>ke</a:t>
                </a:r>
                <a:r>
                  <a:rPr lang="en-US" sz="2200" dirty="0">
                    <a:latin typeface="Century Schoolbook" panose="02040604050505020304" pitchFamily="18" charset="0"/>
                  </a:rPr>
                  <a:t> input port </a:t>
                </a:r>
                <a:r>
                  <a:rPr lang="en-US" sz="2200" dirty="0" err="1">
                    <a:latin typeface="Century Schoolbook" panose="02040604050505020304" pitchFamily="18" charset="0"/>
                  </a:rPr>
                  <a:t>dari</a:t>
                </a:r>
                <a:r>
                  <a:rPr lang="en-US" sz="2200" dirty="0">
                    <a:latin typeface="Century Schoolbook" panose="02040604050505020304" pitchFamily="18" charset="0"/>
                  </a:rPr>
                  <a:t>     operator “Sort”</a:t>
                </a:r>
              </a:p>
              <a:p>
                <a:pPr marL="457200" indent="-457200">
                  <a:lnSpc>
                    <a:spcPct val="150000"/>
                  </a:lnSpc>
                  <a:buAutoNum type="arabicPeriod"/>
                </a:pPr>
                <a:r>
                  <a:rPr lang="en-US" sz="2200" dirty="0">
                    <a:latin typeface="Century Schoolbook" panose="02040604050505020304" pitchFamily="18" charset="0"/>
                  </a:rPr>
                  <a:t>Double click pada “Sort” – </a:t>
                </a:r>
                <a:r>
                  <a:rPr lang="en-US" sz="2200" dirty="0" err="1">
                    <a:latin typeface="Century Schoolbook" panose="02040604050505020304" pitchFamily="18" charset="0"/>
                  </a:rPr>
                  <a:t>isikan</a:t>
                </a:r>
                <a:r>
                  <a:rPr lang="en-US" sz="2200" dirty="0">
                    <a:latin typeface="Century Schoolbook" panose="02040604050505020304" pitchFamily="18" charset="0"/>
                  </a:rPr>
                  <a:t> </a:t>
                </a:r>
                <a:r>
                  <a:rPr lang="en-US" sz="2200" dirty="0" err="1">
                    <a:latin typeface="Century Schoolbook" panose="02040604050505020304" pitchFamily="18" charset="0"/>
                  </a:rPr>
                  <a:t>apa</a:t>
                </a:r>
                <a:r>
                  <a:rPr lang="en-US" sz="2200" dirty="0">
                    <a:latin typeface="Century Schoolbook" panose="02040604050505020304" pitchFamily="18" charset="0"/>
                  </a:rPr>
                  <a:t> yang </a:t>
                </a:r>
                <a:r>
                  <a:rPr lang="en-US" sz="2200" dirty="0" err="1">
                    <a:latin typeface="Century Schoolbook" panose="02040604050505020304" pitchFamily="18" charset="0"/>
                  </a:rPr>
                  <a:t>mau</a:t>
                </a:r>
                <a:r>
                  <a:rPr lang="en-US" sz="2200" dirty="0">
                    <a:latin typeface="Century Schoolbook" panose="02040604050505020304" pitchFamily="18" charset="0"/>
                  </a:rPr>
                  <a:t> di- </a:t>
                </a:r>
                <a:r>
                  <a:rPr lang="en-US" sz="2200" dirty="0" err="1">
                    <a:latin typeface="Century Schoolbook" panose="02040604050505020304" pitchFamily="18" charset="0"/>
                  </a:rPr>
                  <a:t>urutkan</a:t>
                </a:r>
                <a:r>
                  <a:rPr lang="en-US" sz="2200" dirty="0">
                    <a:latin typeface="Century Schoolbook" panose="02040604050505020304" pitchFamily="18" charset="0"/>
                  </a:rPr>
                  <a:t> ( </a:t>
                </a:r>
                <a:r>
                  <a:rPr lang="en-US" sz="2200" dirty="0" err="1">
                    <a:latin typeface="Century Schoolbook" panose="02040604050505020304" pitchFamily="18" charset="0"/>
                  </a:rPr>
                  <a:t>dalam</a:t>
                </a:r>
                <a:r>
                  <a:rPr lang="en-US" sz="2200" dirty="0">
                    <a:latin typeface="Century Schoolbook" panose="02040604050505020304" pitchFamily="18" charset="0"/>
                  </a:rPr>
                  <a:t> </a:t>
                </a:r>
                <a:r>
                  <a:rPr lang="en-US" sz="2200" dirty="0" err="1">
                    <a:latin typeface="Century Schoolbook" panose="02040604050505020304" pitchFamily="18" charset="0"/>
                  </a:rPr>
                  <a:t>hal</a:t>
                </a:r>
                <a:r>
                  <a:rPr lang="en-US" sz="2200" dirty="0">
                    <a:latin typeface="Century Schoolbook" panose="02040604050505020304" pitchFamily="18" charset="0"/>
                  </a:rPr>
                  <a:t> </a:t>
                </a:r>
                <a:r>
                  <a:rPr lang="en-US" sz="2200" dirty="0" err="1">
                    <a:latin typeface="Century Schoolbook" panose="02040604050505020304" pitchFamily="18" charset="0"/>
                  </a:rPr>
                  <a:t>ini</a:t>
                </a:r>
                <a:r>
                  <a:rPr lang="en-US" sz="2200" dirty="0">
                    <a:latin typeface="Century Schoolbook" panose="02040604050505020304" pitchFamily="18" charset="0"/>
                  </a:rPr>
                  <a:t> </a:t>
                </a:r>
                <a:r>
                  <a:rPr lang="en-US" sz="2200" dirty="0" err="1">
                    <a:latin typeface="Century Schoolbook" panose="02040604050505020304" pitchFamily="18" charset="0"/>
                  </a:rPr>
                  <a:t>kita</a:t>
                </a:r>
                <a:r>
                  <a:rPr lang="en-US" sz="2200" dirty="0">
                    <a:latin typeface="Century Schoolbook" panose="02040604050505020304" pitchFamily="18" charset="0"/>
                  </a:rPr>
                  <a:t> </a:t>
                </a:r>
                <a:r>
                  <a:rPr lang="en-US" sz="2200" dirty="0" err="1">
                    <a:latin typeface="Century Schoolbook" panose="02040604050505020304" pitchFamily="18" charset="0"/>
                  </a:rPr>
                  <a:t>urutkan</a:t>
                </a:r>
                <a:r>
                  <a:rPr lang="en-US" sz="2200" dirty="0">
                    <a:latin typeface="Century Schoolbook" panose="02040604050505020304" pitchFamily="18" charset="0"/>
                  </a:rPr>
                  <a:t> “Passenger Fare Paid”)</a:t>
                </a:r>
              </a:p>
              <a:p>
                <a:pPr marL="457200" indent="-457200">
                  <a:lnSpc>
                    <a:spcPct val="150000"/>
                  </a:lnSpc>
                  <a:buAutoNum type="arabicPeriod"/>
                </a:pPr>
                <a:r>
                  <a:rPr lang="en-US" sz="2200" dirty="0">
                    <a:latin typeface="Century Schoolbook" panose="02040604050505020304" pitchFamily="18" charset="0"/>
                  </a:rPr>
                  <a:t>Lalu </a:t>
                </a:r>
                <a:r>
                  <a:rPr lang="en-US" sz="2200" dirty="0" err="1">
                    <a:latin typeface="Century Schoolbook" panose="02040604050505020304" pitchFamily="18" charset="0"/>
                  </a:rPr>
                  <a:t>pilih</a:t>
                </a:r>
                <a:r>
                  <a:rPr lang="en-US" sz="2200" dirty="0">
                    <a:latin typeface="Century Schoolbook" panose="02040604050505020304" pitchFamily="18" charset="0"/>
                  </a:rPr>
                  <a:t> “descending” (</a:t>
                </a:r>
                <a:r>
                  <a:rPr lang="en-US" sz="2200" dirty="0" err="1">
                    <a:latin typeface="Century Schoolbook" panose="02040604050505020304" pitchFamily="18" charset="0"/>
                  </a:rPr>
                  <a:t>karena</a:t>
                </a:r>
                <a:r>
                  <a:rPr lang="en-US" sz="2200" dirty="0">
                    <a:latin typeface="Century Schoolbook" panose="02040604050505020304" pitchFamily="18" charset="0"/>
                  </a:rPr>
                  <a:t> </a:t>
                </a:r>
                <a:r>
                  <a:rPr lang="en-US" sz="2200" dirty="0" err="1">
                    <a:latin typeface="Century Schoolbook" panose="02040604050505020304" pitchFamily="18" charset="0"/>
                  </a:rPr>
                  <a:t>kita</a:t>
                </a:r>
                <a:r>
                  <a:rPr lang="en-US" sz="2200" dirty="0">
                    <a:latin typeface="Century Schoolbook" panose="02040604050505020304" pitchFamily="18" charset="0"/>
                  </a:rPr>
                  <a:t> </a:t>
                </a:r>
                <a:r>
                  <a:rPr lang="en-US" sz="2200" dirty="0" err="1">
                    <a:latin typeface="Century Schoolbook" panose="02040604050505020304" pitchFamily="18" charset="0"/>
                  </a:rPr>
                  <a:t>mau</a:t>
                </a:r>
                <a:r>
                  <a:rPr lang="en-US" sz="2200" dirty="0">
                    <a:latin typeface="Century Schoolbook" panose="02040604050505020304" pitchFamily="18" charset="0"/>
                  </a:rPr>
                  <a:t> </a:t>
                </a:r>
                <a:r>
                  <a:rPr lang="en-US" sz="2200" dirty="0" err="1">
                    <a:latin typeface="Century Schoolbook" panose="02040604050505020304" pitchFamily="18" charset="0"/>
                  </a:rPr>
                  <a:t>urutkan</a:t>
                </a:r>
                <a:r>
                  <a:rPr lang="en-US" sz="2200" dirty="0">
                    <a:latin typeface="Century Schoolbook" panose="02040604050505020304" pitchFamily="18" charset="0"/>
                  </a:rPr>
                  <a:t>  </a:t>
                </a:r>
                <a:r>
                  <a:rPr lang="en-US" sz="2200" dirty="0" err="1">
                    <a:latin typeface="Century Schoolbook" panose="02040604050505020304" pitchFamily="18" charset="0"/>
                  </a:rPr>
                  <a:t>dari</a:t>
                </a:r>
                <a:r>
                  <a:rPr lang="en-US" sz="2200" dirty="0">
                    <a:latin typeface="Century Schoolbook" panose="02040604050505020304" pitchFamily="18" charset="0"/>
                  </a:rPr>
                  <a:t> yang </a:t>
                </a:r>
                <a:r>
                  <a:rPr lang="en-US" sz="2200" dirty="0" err="1">
                    <a:latin typeface="Century Schoolbook" panose="02040604050505020304" pitchFamily="18" charset="0"/>
                  </a:rPr>
                  <a:t>tertinggi</a:t>
                </a:r>
                <a:r>
                  <a:rPr lang="en-US" sz="2200" dirty="0">
                    <a:latin typeface="Century Schoolbook" panose="02040604050505020304" pitchFamily="18" charset="0"/>
                  </a:rPr>
                  <a:t>) – </a:t>
                </a:r>
                <a:r>
                  <a:rPr lang="en-US" sz="2200" dirty="0" err="1">
                    <a:latin typeface="Century Schoolbook" panose="02040604050505020304" pitchFamily="18" charset="0"/>
                  </a:rPr>
                  <a:t>klik</a:t>
                </a:r>
                <a:r>
                  <a:rPr lang="en-US" sz="2200" dirty="0">
                    <a:latin typeface="Century Schoolbook" panose="02040604050505020304" pitchFamily="18" charset="0"/>
                  </a:rPr>
                  <a:t> “Apply”</a:t>
                </a:r>
              </a:p>
              <a:p>
                <a:pPr marL="457200" indent="-457200">
                  <a:lnSpc>
                    <a:spcPct val="150000"/>
                  </a:lnSpc>
                  <a:buAutoNum type="arabicPeriod"/>
                </a:pPr>
                <a:r>
                  <a:rPr lang="en-US" sz="2200" dirty="0" err="1">
                    <a:latin typeface="Century Schoolbook" panose="02040604050505020304" pitchFamily="18" charset="0"/>
                  </a:rPr>
                  <a:t>Hubungkan</a:t>
                </a:r>
                <a:r>
                  <a:rPr lang="en-US" sz="2200" dirty="0">
                    <a:latin typeface="Century Schoolbook" panose="02040604050505020304" pitchFamily="18" charset="0"/>
                  </a:rPr>
                  <a:t> port operator “Sort” </a:t>
                </a:r>
                <a:r>
                  <a:rPr lang="en-US" sz="2200" dirty="0" err="1">
                    <a:latin typeface="Century Schoolbook" panose="02040604050505020304" pitchFamily="18" charset="0"/>
                  </a:rPr>
                  <a:t>dengan</a:t>
                </a:r>
                <a:r>
                  <a:rPr lang="en-US" sz="2200" dirty="0">
                    <a:latin typeface="Century Schoolbook" panose="02040604050505020304" pitchFamily="18" charset="0"/>
                  </a:rPr>
                  <a:t> Port “Res”</a:t>
                </a:r>
              </a:p>
              <a:p>
                <a:pPr marL="457200" indent="-457200">
                  <a:lnSpc>
                    <a:spcPct val="150000"/>
                  </a:lnSpc>
                  <a:buAutoNum type="arabicPeriod"/>
                </a:pPr>
                <a:r>
                  <a:rPr lang="en-US" sz="2200" dirty="0" err="1">
                    <a:latin typeface="Century Schoolbook" panose="02040604050505020304" pitchFamily="18" charset="0"/>
                  </a:rPr>
                  <a:t>klik</a:t>
                </a:r>
                <a:r>
                  <a:rPr lang="en-US" sz="2200" dirty="0">
                    <a:latin typeface="Century Schoolbook" panose="020406040505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⊳</m:t>
                    </m:r>
                  </m:oMath>
                </a14:m>
                <a:endParaRPr lang="en-ID" sz="2200" dirty="0">
                  <a:latin typeface="Century Schoolbook" panose="02040604050505020304" pitchFamily="18" charset="0"/>
                </a:endParaRPr>
              </a:p>
            </p:txBody>
          </p:sp>
        </mc:Choice>
        <mc:Fallback xmlns="">
          <p:sp>
            <p:nvSpPr>
              <p:cNvPr id="4" name="Kotak Teks 3">
                <a:extLst>
                  <a:ext uri="{FF2B5EF4-FFF2-40B4-BE49-F238E27FC236}">
                    <a16:creationId xmlns:a16="http://schemas.microsoft.com/office/drawing/2014/main" id="{DC7196AB-B8C0-4262-8DB5-C0B3CB024C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8504" y="875961"/>
                <a:ext cx="7394714" cy="5106078"/>
              </a:xfrm>
              <a:prstGeom prst="rect">
                <a:avLst/>
              </a:prstGeom>
              <a:blipFill>
                <a:blip r:embed="rId2"/>
                <a:stretch>
                  <a:fillRect l="-1072" r="-495" b="-1434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Kotak Teks 4">
            <a:extLst>
              <a:ext uri="{FF2B5EF4-FFF2-40B4-BE49-F238E27FC236}">
                <a16:creationId xmlns:a16="http://schemas.microsoft.com/office/drawing/2014/main" id="{2BCFA5E6-D540-4F47-962D-07817C79E381}"/>
              </a:ext>
            </a:extLst>
          </p:cNvPr>
          <p:cNvSpPr txBox="1"/>
          <p:nvPr/>
        </p:nvSpPr>
        <p:spPr>
          <a:xfrm>
            <a:off x="450573" y="398127"/>
            <a:ext cx="372386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latin typeface="Gabriola" panose="04040605051002020D02" pitchFamily="82" charset="0"/>
              </a:rPr>
              <a:t>Sorting Data</a:t>
            </a:r>
            <a:endParaRPr lang="en-ID" sz="6000" b="1" dirty="0">
              <a:latin typeface="Gabriola" panose="04040605051002020D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54945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mpungan Teks 1">
            <a:extLst>
              <a:ext uri="{FF2B5EF4-FFF2-40B4-BE49-F238E27FC236}">
                <a16:creationId xmlns:a16="http://schemas.microsoft.com/office/drawing/2014/main" id="{FE11B5A1-F600-48AA-B91A-4212366B396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Tampungan Teks 2">
            <a:extLst>
              <a:ext uri="{FF2B5EF4-FFF2-40B4-BE49-F238E27FC236}">
                <a16:creationId xmlns:a16="http://schemas.microsoft.com/office/drawing/2014/main" id="{32A37A00-DFDE-489E-B7B5-DD61C283C72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4" name="Gambar 3">
            <a:extLst>
              <a:ext uri="{FF2B5EF4-FFF2-40B4-BE49-F238E27FC236}">
                <a16:creationId xmlns:a16="http://schemas.microsoft.com/office/drawing/2014/main" id="{25B2B030-C8AF-4AE0-A139-5CFD19F9FC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46182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ampungan Teks 8">
            <a:extLst>
              <a:ext uri="{FF2B5EF4-FFF2-40B4-BE49-F238E27FC236}">
                <a16:creationId xmlns:a16="http://schemas.microsoft.com/office/drawing/2014/main" id="{7C743855-2F18-43FA-936A-25B5CD2038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7200" b="1" dirty="0" err="1">
                <a:solidFill>
                  <a:schemeClr val="tx1"/>
                </a:solidFill>
                <a:latin typeface="Gabriola" panose="04040605051002020D02" pitchFamily="82" charset="0"/>
              </a:rPr>
              <a:t>Contoh</a:t>
            </a:r>
            <a:r>
              <a:rPr lang="en-US" sz="7200" b="1" dirty="0">
                <a:solidFill>
                  <a:schemeClr val="tx1"/>
                </a:solidFill>
                <a:latin typeface="Gabriola" panose="04040605051002020D02" pitchFamily="82" charset="0"/>
              </a:rPr>
              <a:t> </a:t>
            </a:r>
            <a:r>
              <a:rPr lang="en-US" sz="7200" b="1" dirty="0" err="1">
                <a:solidFill>
                  <a:schemeClr val="tx1"/>
                </a:solidFill>
                <a:latin typeface="Gabriola" panose="04040605051002020D02" pitchFamily="82" charset="0"/>
              </a:rPr>
              <a:t>Kasus</a:t>
            </a:r>
            <a:endParaRPr lang="en-ID" sz="7200" b="1" dirty="0">
              <a:solidFill>
                <a:schemeClr val="tx1"/>
              </a:solidFill>
              <a:latin typeface="Gabriola" panose="04040605051002020D02" pitchFamily="82" charset="0"/>
            </a:endParaRPr>
          </a:p>
        </p:txBody>
      </p:sp>
      <p:sp>
        <p:nvSpPr>
          <p:cNvPr id="10" name="Tampungan Teks 9">
            <a:extLst>
              <a:ext uri="{FF2B5EF4-FFF2-40B4-BE49-F238E27FC236}">
                <a16:creationId xmlns:a16="http://schemas.microsoft.com/office/drawing/2014/main" id="{07F492E3-F471-40F7-AB43-E7800FF6627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4400" b="1" dirty="0">
                <a:solidFill>
                  <a:schemeClr val="tx1"/>
                </a:solidFill>
                <a:latin typeface="Gabriola" panose="04040605051002020D02" pitchFamily="82" charset="0"/>
              </a:rPr>
              <a:t>Merging &amp; Grouping</a:t>
            </a:r>
            <a:endParaRPr lang="en-ID" sz="4400" b="1" dirty="0">
              <a:solidFill>
                <a:schemeClr val="tx1"/>
              </a:solidFill>
              <a:latin typeface="Gabriola" panose="04040605051002020D02" pitchFamily="82" charset="0"/>
            </a:endParaRPr>
          </a:p>
        </p:txBody>
      </p:sp>
      <p:sp>
        <p:nvSpPr>
          <p:cNvPr id="11" name="Kotak Teks 10">
            <a:extLst>
              <a:ext uri="{FF2B5EF4-FFF2-40B4-BE49-F238E27FC236}">
                <a16:creationId xmlns:a16="http://schemas.microsoft.com/office/drawing/2014/main" id="{41912AFD-A36C-4220-BABD-DB1F152D637A}"/>
              </a:ext>
            </a:extLst>
          </p:cNvPr>
          <p:cNvSpPr txBox="1"/>
          <p:nvPr/>
        </p:nvSpPr>
        <p:spPr>
          <a:xfrm>
            <a:off x="274982" y="1809101"/>
            <a:ext cx="11642035" cy="25934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800" dirty="0" err="1">
                <a:latin typeface="Century Schoolbook" panose="02040604050505020304" pitchFamily="18" charset="0"/>
              </a:rPr>
              <a:t>Sebagai</a:t>
            </a:r>
            <a:r>
              <a:rPr lang="en-US" sz="2800" dirty="0">
                <a:latin typeface="Century Schoolbook" panose="02040604050505020304" pitchFamily="18" charset="0"/>
              </a:rPr>
              <a:t> </a:t>
            </a:r>
            <a:r>
              <a:rPr lang="en-US" sz="2800" dirty="0" err="1">
                <a:latin typeface="Century Schoolbook" panose="02040604050505020304" pitchFamily="18" charset="0"/>
              </a:rPr>
              <a:t>contoh</a:t>
            </a:r>
            <a:r>
              <a:rPr lang="en-US" sz="2800" dirty="0">
                <a:latin typeface="Century Schoolbook" panose="02040604050505020304" pitchFamily="18" charset="0"/>
              </a:rPr>
              <a:t> </a:t>
            </a:r>
            <a:r>
              <a:rPr lang="en-US" sz="2800" b="1" dirty="0">
                <a:latin typeface="Century Schoolbook" panose="02040604050505020304" pitchFamily="18" charset="0"/>
              </a:rPr>
              <a:t>Merging &amp; Grouping</a:t>
            </a:r>
            <a:r>
              <a:rPr lang="en-US" sz="2800" dirty="0">
                <a:latin typeface="Century Schoolbook" panose="02040604050505020304" pitchFamily="18" charset="0"/>
              </a:rPr>
              <a:t>, </a:t>
            </a:r>
            <a:r>
              <a:rPr lang="en-US" sz="2800" dirty="0" err="1">
                <a:latin typeface="Century Schoolbook" panose="02040604050505020304" pitchFamily="18" charset="0"/>
              </a:rPr>
              <a:t>kita</a:t>
            </a:r>
            <a:r>
              <a:rPr lang="en-US" sz="2800" dirty="0">
                <a:latin typeface="Century Schoolbook" panose="02040604050505020304" pitchFamily="18" charset="0"/>
              </a:rPr>
              <a:t> </a:t>
            </a:r>
            <a:r>
              <a:rPr lang="en-US" sz="2800" dirty="0" err="1">
                <a:latin typeface="Century Schoolbook" panose="02040604050505020304" pitchFamily="18" charset="0"/>
              </a:rPr>
              <a:t>akan</a:t>
            </a:r>
            <a:r>
              <a:rPr lang="en-US" sz="2800" dirty="0">
                <a:latin typeface="Century Schoolbook" panose="02040604050505020304" pitchFamily="18" charset="0"/>
              </a:rPr>
              <a:t> </a:t>
            </a:r>
            <a:r>
              <a:rPr lang="en-US" sz="2800" dirty="0" err="1">
                <a:latin typeface="Century Schoolbook" panose="02040604050505020304" pitchFamily="18" charset="0"/>
              </a:rPr>
              <a:t>menggabungkan</a:t>
            </a:r>
            <a:r>
              <a:rPr lang="en-US" sz="2800" dirty="0">
                <a:latin typeface="Century Schoolbook" panose="02040604050505020304" pitchFamily="18" charset="0"/>
              </a:rPr>
              <a:t>   data Products dan data Transaction </a:t>
            </a:r>
            <a:r>
              <a:rPr lang="en-US" sz="2800" dirty="0" err="1">
                <a:latin typeface="Century Schoolbook" panose="02040604050505020304" pitchFamily="18" charset="0"/>
              </a:rPr>
              <a:t>dengan</a:t>
            </a:r>
            <a:r>
              <a:rPr lang="en-US" sz="2800" dirty="0">
                <a:latin typeface="Century Schoolbook" panose="02040604050505020304" pitchFamily="18" charset="0"/>
              </a:rPr>
              <a:t> operator Join. Kita </a:t>
            </a:r>
            <a:r>
              <a:rPr lang="en-US" sz="2800" dirty="0" err="1">
                <a:latin typeface="Century Schoolbook" panose="02040604050505020304" pitchFamily="18" charset="0"/>
              </a:rPr>
              <a:t>akan</a:t>
            </a:r>
            <a:r>
              <a:rPr lang="en-US" sz="2800" dirty="0">
                <a:latin typeface="Century Schoolbook" panose="02040604050505020304" pitchFamily="18" charset="0"/>
              </a:rPr>
              <a:t> </a:t>
            </a:r>
            <a:r>
              <a:rPr lang="en-US" sz="2800" dirty="0" err="1">
                <a:latin typeface="Century Schoolbook" panose="02040604050505020304" pitchFamily="18" charset="0"/>
              </a:rPr>
              <a:t>menggabungkan</a:t>
            </a:r>
            <a:r>
              <a:rPr lang="en-US" sz="2800" dirty="0">
                <a:latin typeface="Century Schoolbook" panose="02040604050505020304" pitchFamily="18" charset="0"/>
              </a:rPr>
              <a:t> attribute “Customer ID”, “Count”, “Product Name”, “Mode” </a:t>
            </a:r>
            <a:r>
              <a:rPr lang="en-US" sz="2800" dirty="0" err="1">
                <a:latin typeface="Century Schoolbook" panose="02040604050505020304" pitchFamily="18" charset="0"/>
              </a:rPr>
              <a:t>dengan</a:t>
            </a:r>
            <a:r>
              <a:rPr lang="en-US" sz="2800" dirty="0">
                <a:latin typeface="Century Schoolbook" panose="02040604050505020304" pitchFamily="18" charset="0"/>
              </a:rPr>
              <a:t> operator Aggregate.</a:t>
            </a:r>
            <a:endParaRPr lang="en-ID" sz="2800" dirty="0">
              <a:latin typeface="Century Schoolbook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164565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Kotak Teks 3">
                <a:extLst>
                  <a:ext uri="{FF2B5EF4-FFF2-40B4-BE49-F238E27FC236}">
                    <a16:creationId xmlns:a16="http://schemas.microsoft.com/office/drawing/2014/main" id="{DC7196AB-B8C0-4262-8DB5-C0B3CB024C99}"/>
                  </a:ext>
                </a:extLst>
              </p:cNvPr>
              <p:cNvSpPr txBox="1"/>
              <p:nvPr/>
            </p:nvSpPr>
            <p:spPr>
              <a:xfrm>
                <a:off x="4625008" y="1334708"/>
                <a:ext cx="7566992" cy="41885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 algn="just">
                  <a:lnSpc>
                    <a:spcPct val="150000"/>
                  </a:lnSpc>
                  <a:buAutoNum type="arabicPeriod"/>
                </a:pPr>
                <a:r>
                  <a:rPr lang="en-US" sz="2000" dirty="0">
                    <a:latin typeface="Century Schoolbook" panose="02040604050505020304" pitchFamily="18" charset="0"/>
                  </a:rPr>
                  <a:t>Retrieve Data “Products”  dan “Transactions” Pada Repository Data Sample </a:t>
                </a:r>
                <a:r>
                  <a:rPr lang="en-US" sz="2000" dirty="0" err="1">
                    <a:latin typeface="Century Schoolbook" panose="02040604050505020304" pitchFamily="18" charset="0"/>
                  </a:rPr>
                  <a:t>ke</a:t>
                </a:r>
                <a:r>
                  <a:rPr lang="en-US" sz="2000" dirty="0">
                    <a:latin typeface="Century Schoolbook" panose="02040604050505020304" pitchFamily="18" charset="0"/>
                  </a:rPr>
                  <a:t>  Process Panel</a:t>
                </a:r>
              </a:p>
              <a:p>
                <a:pPr marL="457200" indent="-457200" algn="just">
                  <a:lnSpc>
                    <a:spcPct val="150000"/>
                  </a:lnSpc>
                  <a:buAutoNum type="arabicPeriod"/>
                </a:pPr>
                <a:r>
                  <a:rPr lang="en-US" sz="2000" dirty="0" err="1">
                    <a:latin typeface="Century Schoolbook" panose="02040604050505020304" pitchFamily="18" charset="0"/>
                  </a:rPr>
                  <a:t>Pilih</a:t>
                </a:r>
                <a:r>
                  <a:rPr lang="en-US" sz="2000" dirty="0">
                    <a:latin typeface="Century Schoolbook" panose="02040604050505020304" pitchFamily="18" charset="0"/>
                  </a:rPr>
                  <a:t> Operator “Join” – Drag </a:t>
                </a:r>
                <a:r>
                  <a:rPr lang="en-US" sz="2000" dirty="0" err="1">
                    <a:latin typeface="Century Schoolbook" panose="02040604050505020304" pitchFamily="18" charset="0"/>
                  </a:rPr>
                  <a:t>ke</a:t>
                </a:r>
                <a:r>
                  <a:rPr lang="en-US" sz="2000" dirty="0">
                    <a:latin typeface="Century Schoolbook" panose="02040604050505020304" pitchFamily="18" charset="0"/>
                  </a:rPr>
                  <a:t> Process Panel</a:t>
                </a:r>
              </a:p>
              <a:p>
                <a:pPr marL="457200" indent="-457200" algn="just">
                  <a:lnSpc>
                    <a:spcPct val="150000"/>
                  </a:lnSpc>
                  <a:buAutoNum type="arabicPeriod"/>
                </a:pPr>
                <a:r>
                  <a:rPr lang="en-US" sz="2000" dirty="0" err="1">
                    <a:latin typeface="Century Schoolbook" panose="02040604050505020304" pitchFamily="18" charset="0"/>
                  </a:rPr>
                  <a:t>Hubungkan</a:t>
                </a:r>
                <a:r>
                  <a:rPr lang="en-US" sz="2000" dirty="0">
                    <a:latin typeface="Century Schoolbook" panose="02040604050505020304" pitchFamily="18" charset="0"/>
                  </a:rPr>
                  <a:t> Products &amp; Transaction </a:t>
                </a:r>
                <a:r>
                  <a:rPr lang="en-US" sz="2000" dirty="0" err="1">
                    <a:latin typeface="Century Schoolbook" panose="02040604050505020304" pitchFamily="18" charset="0"/>
                  </a:rPr>
                  <a:t>dengan</a:t>
                </a:r>
                <a:r>
                  <a:rPr lang="en-US" sz="2000" dirty="0">
                    <a:latin typeface="Century Schoolbook" panose="02040604050505020304" pitchFamily="18" charset="0"/>
                  </a:rPr>
                  <a:t> Join</a:t>
                </a:r>
              </a:p>
              <a:p>
                <a:pPr marL="457200" indent="-457200" algn="just">
                  <a:lnSpc>
                    <a:spcPct val="150000"/>
                  </a:lnSpc>
                  <a:buAutoNum type="arabicPeriod"/>
                </a:pPr>
                <a:r>
                  <a:rPr lang="en-US" sz="2000" dirty="0">
                    <a:latin typeface="Century Schoolbook" panose="02040604050505020304" pitchFamily="18" charset="0"/>
                  </a:rPr>
                  <a:t>Double Click Pada Join</a:t>
                </a:r>
              </a:p>
              <a:p>
                <a:pPr marL="457200" indent="-457200" algn="just">
                  <a:lnSpc>
                    <a:spcPct val="150000"/>
                  </a:lnSpc>
                  <a:buAutoNum type="arabicPeriod"/>
                </a:pPr>
                <a:r>
                  <a:rPr lang="en-US" sz="2000" dirty="0">
                    <a:latin typeface="Century Schoolbook" panose="02040604050505020304" pitchFamily="18" charset="0"/>
                  </a:rPr>
                  <a:t>Pada  </a:t>
                </a:r>
                <a:r>
                  <a:rPr lang="en-US" sz="2000" b="1" dirty="0">
                    <a:latin typeface="Century Schoolbook" panose="02040604050505020304" pitchFamily="18" charset="0"/>
                  </a:rPr>
                  <a:t>Left Key Attributes </a:t>
                </a:r>
                <a:r>
                  <a:rPr lang="en-US" sz="2000" dirty="0" err="1">
                    <a:latin typeface="Century Schoolbook" panose="02040604050505020304" pitchFamily="18" charset="0"/>
                  </a:rPr>
                  <a:t>diisi</a:t>
                </a:r>
                <a:r>
                  <a:rPr lang="en-US" sz="2000" dirty="0">
                    <a:latin typeface="Century Schoolbook" panose="02040604050505020304" pitchFamily="18" charset="0"/>
                  </a:rPr>
                  <a:t> </a:t>
                </a:r>
                <a:r>
                  <a:rPr lang="en-US" sz="2000" dirty="0" err="1">
                    <a:latin typeface="Century Schoolbook" panose="02040604050505020304" pitchFamily="18" charset="0"/>
                  </a:rPr>
                  <a:t>dengan</a:t>
                </a:r>
                <a:r>
                  <a:rPr lang="en-US" sz="2000" dirty="0">
                    <a:latin typeface="Century Schoolbook" panose="02040604050505020304" pitchFamily="18" charset="0"/>
                  </a:rPr>
                  <a:t> : “Product ID”</a:t>
                </a:r>
              </a:p>
              <a:p>
                <a:pPr marL="457200" indent="-457200" algn="just">
                  <a:lnSpc>
                    <a:spcPct val="150000"/>
                  </a:lnSpc>
                  <a:buAutoNum type="arabicPeriod"/>
                </a:pPr>
                <a:r>
                  <a:rPr lang="en-US" sz="2000" dirty="0">
                    <a:latin typeface="Century Schoolbook" panose="02040604050505020304" pitchFamily="18" charset="0"/>
                  </a:rPr>
                  <a:t>Pada </a:t>
                </a:r>
                <a:r>
                  <a:rPr lang="en-US" sz="2000" b="1" dirty="0">
                    <a:latin typeface="Century Schoolbook" panose="02040604050505020304" pitchFamily="18" charset="0"/>
                  </a:rPr>
                  <a:t>Right Key Attributes</a:t>
                </a:r>
                <a:r>
                  <a:rPr lang="en-US" sz="2000" dirty="0">
                    <a:latin typeface="Century Schoolbook" panose="02040604050505020304" pitchFamily="18" charset="0"/>
                  </a:rPr>
                  <a:t> </a:t>
                </a:r>
                <a:r>
                  <a:rPr lang="en-US" sz="2000" dirty="0" err="1">
                    <a:latin typeface="Century Schoolbook" panose="02040604050505020304" pitchFamily="18" charset="0"/>
                  </a:rPr>
                  <a:t>diisi</a:t>
                </a:r>
                <a:r>
                  <a:rPr lang="en-US" sz="2000" dirty="0">
                    <a:latin typeface="Century Schoolbook" panose="02040604050505020304" pitchFamily="18" charset="0"/>
                  </a:rPr>
                  <a:t> </a:t>
                </a:r>
                <a:r>
                  <a:rPr lang="en-US" sz="2000" dirty="0" err="1">
                    <a:latin typeface="Century Schoolbook" panose="02040604050505020304" pitchFamily="18" charset="0"/>
                  </a:rPr>
                  <a:t>dengan</a:t>
                </a:r>
                <a:r>
                  <a:rPr lang="en-US" sz="2000" dirty="0">
                    <a:latin typeface="Century Schoolbook" panose="02040604050505020304" pitchFamily="18" charset="0"/>
                  </a:rPr>
                  <a:t> : “Product ID”</a:t>
                </a:r>
              </a:p>
              <a:p>
                <a:pPr marL="457200" indent="-457200" algn="just">
                  <a:lnSpc>
                    <a:spcPct val="150000"/>
                  </a:lnSpc>
                  <a:buAutoNum type="arabicPeriod"/>
                </a:pPr>
                <a:r>
                  <a:rPr lang="en-US" sz="2000" dirty="0" err="1">
                    <a:latin typeface="Century Schoolbook" panose="02040604050505020304" pitchFamily="18" charset="0"/>
                  </a:rPr>
                  <a:t>Klik</a:t>
                </a:r>
                <a:r>
                  <a:rPr lang="en-US" sz="2000" dirty="0">
                    <a:latin typeface="Century Schoolbook" panose="02040604050505020304" pitchFamily="18" charset="0"/>
                  </a:rPr>
                  <a:t> Ok</a:t>
                </a:r>
              </a:p>
              <a:p>
                <a:pPr marL="457200" indent="-457200" algn="just">
                  <a:lnSpc>
                    <a:spcPct val="150000"/>
                  </a:lnSpc>
                  <a:buAutoNum type="arabicPeriod"/>
                </a:pPr>
                <a:r>
                  <a:rPr lang="en-US" sz="2000" dirty="0" err="1">
                    <a:latin typeface="Century Schoolbook" panose="02040604050505020304" pitchFamily="18" charset="0"/>
                  </a:rPr>
                  <a:t>Hubungkan</a:t>
                </a:r>
                <a:r>
                  <a:rPr lang="en-US" sz="2000" dirty="0">
                    <a:latin typeface="Century Schoolbook" panose="02040604050505020304" pitchFamily="18" charset="0"/>
                  </a:rPr>
                  <a:t> </a:t>
                </a:r>
                <a:r>
                  <a:rPr lang="en-US" sz="2000" dirty="0" err="1">
                    <a:latin typeface="Century Schoolbook" panose="02040604050505020304" pitchFamily="18" charset="0"/>
                  </a:rPr>
                  <a:t>dengan</a:t>
                </a:r>
                <a:r>
                  <a:rPr lang="en-US" sz="2000" dirty="0">
                    <a:latin typeface="Century Schoolbook" panose="02040604050505020304" pitchFamily="18" charset="0"/>
                  </a:rPr>
                  <a:t> port Res – </a:t>
                </a:r>
                <a:r>
                  <a:rPr lang="en-US" sz="2000" dirty="0" err="1">
                    <a:latin typeface="Century Schoolbook" panose="02040604050505020304" pitchFamily="18" charset="0"/>
                  </a:rPr>
                  <a:t>lalu</a:t>
                </a:r>
                <a:r>
                  <a:rPr lang="en-US" sz="2000" dirty="0">
                    <a:latin typeface="Century Schoolbook" panose="02040604050505020304" pitchFamily="18" charset="0"/>
                  </a:rPr>
                  <a:t> </a:t>
                </a:r>
                <a:r>
                  <a:rPr lang="en-US" sz="2000" dirty="0" err="1">
                    <a:latin typeface="Century Schoolbook" panose="02040604050505020304" pitchFamily="18" charset="0"/>
                  </a:rPr>
                  <a:t>klik</a:t>
                </a:r>
                <a:r>
                  <a:rPr lang="en-US" sz="2000" dirty="0">
                    <a:latin typeface="Century Schoolbook" panose="020406040505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⊳</m:t>
                    </m:r>
                  </m:oMath>
                </a14:m>
                <a:endParaRPr lang="en-ID" sz="2000" dirty="0">
                  <a:latin typeface="Century Schoolbook" panose="02040604050505020304" pitchFamily="18" charset="0"/>
                </a:endParaRPr>
              </a:p>
            </p:txBody>
          </p:sp>
        </mc:Choice>
        <mc:Fallback xmlns="">
          <p:sp>
            <p:nvSpPr>
              <p:cNvPr id="4" name="Kotak Teks 3">
                <a:extLst>
                  <a:ext uri="{FF2B5EF4-FFF2-40B4-BE49-F238E27FC236}">
                    <a16:creationId xmlns:a16="http://schemas.microsoft.com/office/drawing/2014/main" id="{DC7196AB-B8C0-4262-8DB5-C0B3CB024C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5008" y="1334708"/>
                <a:ext cx="7566992" cy="4188583"/>
              </a:xfrm>
              <a:prstGeom prst="rect">
                <a:avLst/>
              </a:prstGeom>
              <a:blipFill>
                <a:blip r:embed="rId2"/>
                <a:stretch>
                  <a:fillRect l="-886" r="-806" b="-1601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Kotak Teks 4">
            <a:extLst>
              <a:ext uri="{FF2B5EF4-FFF2-40B4-BE49-F238E27FC236}">
                <a16:creationId xmlns:a16="http://schemas.microsoft.com/office/drawing/2014/main" id="{2BCFA5E6-D540-4F47-962D-07817C79E381}"/>
              </a:ext>
            </a:extLst>
          </p:cNvPr>
          <p:cNvSpPr txBox="1"/>
          <p:nvPr/>
        </p:nvSpPr>
        <p:spPr>
          <a:xfrm>
            <a:off x="424068" y="826876"/>
            <a:ext cx="372386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latin typeface="Gabriola" panose="04040605051002020D02" pitchFamily="82" charset="0"/>
              </a:rPr>
              <a:t>Merging Data</a:t>
            </a:r>
            <a:endParaRPr lang="en-ID" sz="6000" b="1" dirty="0">
              <a:latin typeface="Gabriola" panose="04040605051002020D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426004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Kotak Teks 3">
                <a:extLst>
                  <a:ext uri="{FF2B5EF4-FFF2-40B4-BE49-F238E27FC236}">
                    <a16:creationId xmlns:a16="http://schemas.microsoft.com/office/drawing/2014/main" id="{DC7196AB-B8C0-4262-8DB5-C0B3CB024C99}"/>
                  </a:ext>
                </a:extLst>
              </p:cNvPr>
              <p:cNvSpPr txBox="1"/>
              <p:nvPr/>
            </p:nvSpPr>
            <p:spPr>
              <a:xfrm>
                <a:off x="4214191" y="539578"/>
                <a:ext cx="7977809" cy="60352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 algn="just">
                  <a:lnSpc>
                    <a:spcPct val="150000"/>
                  </a:lnSpc>
                  <a:buAutoNum type="arabicPeriod"/>
                </a:pPr>
                <a:r>
                  <a:rPr lang="en-US" sz="2000" dirty="0" err="1">
                    <a:latin typeface="Century Schoolbook" panose="02040604050505020304" pitchFamily="18" charset="0"/>
                  </a:rPr>
                  <a:t>Pilih</a:t>
                </a:r>
                <a:r>
                  <a:rPr lang="en-US" sz="2000" dirty="0">
                    <a:latin typeface="Century Schoolbook" panose="02040604050505020304" pitchFamily="18" charset="0"/>
                  </a:rPr>
                  <a:t> Operator “</a:t>
                </a:r>
                <a:r>
                  <a:rPr lang="en-US" sz="2000" dirty="0" err="1">
                    <a:latin typeface="Century Schoolbook" panose="02040604050505020304" pitchFamily="18" charset="0"/>
                  </a:rPr>
                  <a:t>Agregate</a:t>
                </a:r>
                <a:r>
                  <a:rPr lang="en-US" sz="2000" dirty="0">
                    <a:latin typeface="Century Schoolbook" panose="02040604050505020304" pitchFamily="18" charset="0"/>
                  </a:rPr>
                  <a:t>” – Drag </a:t>
                </a:r>
                <a:r>
                  <a:rPr lang="en-US" sz="2000" dirty="0" err="1">
                    <a:latin typeface="Century Schoolbook" panose="02040604050505020304" pitchFamily="18" charset="0"/>
                  </a:rPr>
                  <a:t>ke</a:t>
                </a:r>
                <a:r>
                  <a:rPr lang="en-US" sz="2000" dirty="0">
                    <a:latin typeface="Century Schoolbook" panose="02040604050505020304" pitchFamily="18" charset="0"/>
                  </a:rPr>
                  <a:t> Process Panel</a:t>
                </a:r>
              </a:p>
              <a:p>
                <a:pPr marL="457200" indent="-457200" algn="just">
                  <a:lnSpc>
                    <a:spcPct val="150000"/>
                  </a:lnSpc>
                  <a:buAutoNum type="arabicPeriod"/>
                </a:pPr>
                <a:r>
                  <a:rPr lang="en-US" sz="2000" dirty="0" err="1">
                    <a:latin typeface="Century Schoolbook" panose="02040604050505020304" pitchFamily="18" charset="0"/>
                  </a:rPr>
                  <a:t>Hubungkan</a:t>
                </a:r>
                <a:r>
                  <a:rPr lang="en-US" sz="2000" dirty="0">
                    <a:latin typeface="Century Schoolbook" panose="02040604050505020304" pitchFamily="18" charset="0"/>
                  </a:rPr>
                  <a:t> </a:t>
                </a:r>
                <a:r>
                  <a:rPr lang="en-US" sz="2000" dirty="0" err="1">
                    <a:latin typeface="Century Schoolbook" panose="02040604050505020304" pitchFamily="18" charset="0"/>
                  </a:rPr>
                  <a:t>Agregate</a:t>
                </a:r>
                <a:r>
                  <a:rPr lang="en-US" sz="2000" dirty="0">
                    <a:latin typeface="Century Schoolbook" panose="02040604050505020304" pitchFamily="18" charset="0"/>
                  </a:rPr>
                  <a:t> </a:t>
                </a:r>
                <a:r>
                  <a:rPr lang="en-US" sz="2000" dirty="0" err="1">
                    <a:latin typeface="Century Schoolbook" panose="02040604050505020304" pitchFamily="18" charset="0"/>
                  </a:rPr>
                  <a:t>dengan</a:t>
                </a:r>
                <a:r>
                  <a:rPr lang="en-US" sz="2000" dirty="0">
                    <a:latin typeface="Century Schoolbook" panose="02040604050505020304" pitchFamily="18" charset="0"/>
                  </a:rPr>
                  <a:t> Join</a:t>
                </a:r>
              </a:p>
              <a:p>
                <a:pPr marL="457200" indent="-457200" algn="just">
                  <a:lnSpc>
                    <a:spcPct val="150000"/>
                  </a:lnSpc>
                  <a:buAutoNum type="arabicPeriod"/>
                </a:pPr>
                <a:r>
                  <a:rPr lang="en-US" sz="2000" dirty="0">
                    <a:latin typeface="Century Schoolbook" panose="02040604050505020304" pitchFamily="18" charset="0"/>
                  </a:rPr>
                  <a:t>Double Click Pada </a:t>
                </a:r>
                <a:r>
                  <a:rPr lang="en-US" sz="2000" dirty="0" err="1">
                    <a:latin typeface="Century Schoolbook" panose="02040604050505020304" pitchFamily="18" charset="0"/>
                  </a:rPr>
                  <a:t>Agregate</a:t>
                </a:r>
                <a:endParaRPr lang="en-US" sz="2000" dirty="0">
                  <a:latin typeface="Century Schoolbook" panose="02040604050505020304" pitchFamily="18" charset="0"/>
                </a:endParaRPr>
              </a:p>
              <a:p>
                <a:pPr marL="457200" indent="-457200" algn="just">
                  <a:lnSpc>
                    <a:spcPct val="150000"/>
                  </a:lnSpc>
                  <a:buAutoNum type="arabicPeriod"/>
                </a:pPr>
                <a:r>
                  <a:rPr lang="en-US" sz="2000" dirty="0">
                    <a:latin typeface="Century Schoolbook" panose="02040604050505020304" pitchFamily="18" charset="0"/>
                  </a:rPr>
                  <a:t>Pada  </a:t>
                </a:r>
                <a:r>
                  <a:rPr lang="en-US" sz="2000" b="1" dirty="0" err="1">
                    <a:latin typeface="Century Schoolbook" panose="02040604050505020304" pitchFamily="18" charset="0"/>
                  </a:rPr>
                  <a:t>Agregation</a:t>
                </a:r>
                <a:r>
                  <a:rPr lang="en-US" sz="2000" b="1" dirty="0">
                    <a:latin typeface="Century Schoolbook" panose="02040604050505020304" pitchFamily="18" charset="0"/>
                  </a:rPr>
                  <a:t> Attributes </a:t>
                </a:r>
                <a:r>
                  <a:rPr lang="en-US" sz="2000" dirty="0" err="1">
                    <a:latin typeface="Century Schoolbook" panose="02040604050505020304" pitchFamily="18" charset="0"/>
                  </a:rPr>
                  <a:t>diisi</a:t>
                </a:r>
                <a:r>
                  <a:rPr lang="en-US" sz="2000" dirty="0">
                    <a:latin typeface="Century Schoolbook" panose="02040604050505020304" pitchFamily="18" charset="0"/>
                  </a:rPr>
                  <a:t> </a:t>
                </a:r>
                <a:r>
                  <a:rPr lang="en-US" sz="2000" dirty="0" err="1">
                    <a:latin typeface="Century Schoolbook" panose="02040604050505020304" pitchFamily="18" charset="0"/>
                  </a:rPr>
                  <a:t>dengan</a:t>
                </a:r>
                <a:r>
                  <a:rPr lang="en-US" sz="2000" dirty="0">
                    <a:latin typeface="Century Schoolbook" panose="02040604050505020304" pitchFamily="18" charset="0"/>
                  </a:rPr>
                  <a:t> : “Customer ID”</a:t>
                </a:r>
              </a:p>
              <a:p>
                <a:pPr marL="457200" indent="-457200" algn="just">
                  <a:lnSpc>
                    <a:spcPct val="150000"/>
                  </a:lnSpc>
                  <a:buAutoNum type="arabicPeriod"/>
                </a:pPr>
                <a:r>
                  <a:rPr lang="en-US" sz="2000" dirty="0">
                    <a:latin typeface="Century Schoolbook" panose="02040604050505020304" pitchFamily="18" charset="0"/>
                  </a:rPr>
                  <a:t>Pada </a:t>
                </a:r>
                <a:r>
                  <a:rPr lang="en-US" sz="2000" b="1" dirty="0" err="1">
                    <a:latin typeface="Century Schoolbook" panose="02040604050505020304" pitchFamily="18" charset="0"/>
                  </a:rPr>
                  <a:t>Agregation</a:t>
                </a:r>
                <a:r>
                  <a:rPr lang="en-US" sz="2000" b="1" dirty="0">
                    <a:latin typeface="Century Schoolbook" panose="02040604050505020304" pitchFamily="18" charset="0"/>
                  </a:rPr>
                  <a:t> Functions </a:t>
                </a:r>
                <a:r>
                  <a:rPr lang="en-US" sz="2000" dirty="0">
                    <a:latin typeface="Century Schoolbook" panose="02040604050505020304" pitchFamily="18" charset="0"/>
                  </a:rPr>
                  <a:t> </a:t>
                </a:r>
                <a:r>
                  <a:rPr lang="en-US" sz="2000" dirty="0" err="1">
                    <a:latin typeface="Century Schoolbook" panose="02040604050505020304" pitchFamily="18" charset="0"/>
                  </a:rPr>
                  <a:t>diisi</a:t>
                </a:r>
                <a:r>
                  <a:rPr lang="en-US" sz="2000" dirty="0">
                    <a:latin typeface="Century Schoolbook" panose="02040604050505020304" pitchFamily="18" charset="0"/>
                  </a:rPr>
                  <a:t> </a:t>
                </a:r>
                <a:r>
                  <a:rPr lang="en-US" sz="2000" dirty="0" err="1">
                    <a:latin typeface="Century Schoolbook" panose="02040604050505020304" pitchFamily="18" charset="0"/>
                  </a:rPr>
                  <a:t>dengan</a:t>
                </a:r>
                <a:r>
                  <a:rPr lang="en-US" sz="2000" dirty="0">
                    <a:latin typeface="Century Schoolbook" panose="02040604050505020304" pitchFamily="18" charset="0"/>
                  </a:rPr>
                  <a:t> : “Count”</a:t>
                </a:r>
              </a:p>
              <a:p>
                <a:pPr marL="457200" indent="-457200" algn="just">
                  <a:lnSpc>
                    <a:spcPct val="150000"/>
                  </a:lnSpc>
                  <a:buAutoNum type="arabicPeriod"/>
                </a:pPr>
                <a:r>
                  <a:rPr lang="en-US" sz="2000" dirty="0" err="1">
                    <a:latin typeface="Century Schoolbook" panose="02040604050505020304" pitchFamily="18" charset="0"/>
                  </a:rPr>
                  <a:t>Klik</a:t>
                </a:r>
                <a:r>
                  <a:rPr lang="en-US" sz="2000" dirty="0">
                    <a:latin typeface="Century Schoolbook" panose="02040604050505020304" pitchFamily="18" charset="0"/>
                  </a:rPr>
                  <a:t> Add Entry </a:t>
                </a:r>
              </a:p>
              <a:p>
                <a:pPr marL="457200" indent="-457200" algn="just">
                  <a:lnSpc>
                    <a:spcPct val="150000"/>
                  </a:lnSpc>
                  <a:buAutoNum type="arabicPeriod"/>
                </a:pPr>
                <a:r>
                  <a:rPr lang="en-US" sz="2000" dirty="0">
                    <a:latin typeface="Century Schoolbook" panose="02040604050505020304" pitchFamily="18" charset="0"/>
                  </a:rPr>
                  <a:t>Pada  </a:t>
                </a:r>
                <a:r>
                  <a:rPr lang="en-US" sz="2000" b="1" dirty="0" err="1">
                    <a:latin typeface="Century Schoolbook" panose="02040604050505020304" pitchFamily="18" charset="0"/>
                  </a:rPr>
                  <a:t>Agregation</a:t>
                </a:r>
                <a:r>
                  <a:rPr lang="en-US" sz="2000" b="1" dirty="0">
                    <a:latin typeface="Century Schoolbook" panose="02040604050505020304" pitchFamily="18" charset="0"/>
                  </a:rPr>
                  <a:t> Attributes </a:t>
                </a:r>
                <a:r>
                  <a:rPr lang="en-US" sz="2000" dirty="0" err="1">
                    <a:latin typeface="Century Schoolbook" panose="02040604050505020304" pitchFamily="18" charset="0"/>
                  </a:rPr>
                  <a:t>diisi</a:t>
                </a:r>
                <a:r>
                  <a:rPr lang="en-US" sz="2000" dirty="0">
                    <a:latin typeface="Century Schoolbook" panose="02040604050505020304" pitchFamily="18" charset="0"/>
                  </a:rPr>
                  <a:t> </a:t>
                </a:r>
                <a:r>
                  <a:rPr lang="en-US" sz="2000" dirty="0" err="1">
                    <a:latin typeface="Century Schoolbook" panose="02040604050505020304" pitchFamily="18" charset="0"/>
                  </a:rPr>
                  <a:t>dengan</a:t>
                </a:r>
                <a:r>
                  <a:rPr lang="en-US" sz="2000" dirty="0">
                    <a:latin typeface="Century Schoolbook" panose="02040604050505020304" pitchFamily="18" charset="0"/>
                  </a:rPr>
                  <a:t> : “Product Name”</a:t>
                </a:r>
              </a:p>
              <a:p>
                <a:pPr marL="457200" indent="-457200" algn="just">
                  <a:lnSpc>
                    <a:spcPct val="150000"/>
                  </a:lnSpc>
                  <a:buAutoNum type="arabicPeriod"/>
                </a:pPr>
                <a:r>
                  <a:rPr lang="en-US" sz="2000" dirty="0">
                    <a:latin typeface="Century Schoolbook" panose="02040604050505020304" pitchFamily="18" charset="0"/>
                  </a:rPr>
                  <a:t>Pada </a:t>
                </a:r>
                <a:r>
                  <a:rPr lang="en-US" sz="2000" b="1" dirty="0" err="1">
                    <a:latin typeface="Century Schoolbook" panose="02040604050505020304" pitchFamily="18" charset="0"/>
                  </a:rPr>
                  <a:t>Agregation</a:t>
                </a:r>
                <a:r>
                  <a:rPr lang="en-US" sz="2000" b="1" dirty="0">
                    <a:latin typeface="Century Schoolbook" panose="02040604050505020304" pitchFamily="18" charset="0"/>
                  </a:rPr>
                  <a:t> Functions </a:t>
                </a:r>
                <a:r>
                  <a:rPr lang="en-US" sz="2000" dirty="0">
                    <a:latin typeface="Century Schoolbook" panose="02040604050505020304" pitchFamily="18" charset="0"/>
                  </a:rPr>
                  <a:t> </a:t>
                </a:r>
                <a:r>
                  <a:rPr lang="en-US" sz="2000" dirty="0" err="1">
                    <a:latin typeface="Century Schoolbook" panose="02040604050505020304" pitchFamily="18" charset="0"/>
                  </a:rPr>
                  <a:t>diisi</a:t>
                </a:r>
                <a:r>
                  <a:rPr lang="en-US" sz="2000" dirty="0">
                    <a:latin typeface="Century Schoolbook" panose="02040604050505020304" pitchFamily="18" charset="0"/>
                  </a:rPr>
                  <a:t> </a:t>
                </a:r>
                <a:r>
                  <a:rPr lang="en-US" sz="2000" dirty="0" err="1">
                    <a:latin typeface="Century Schoolbook" panose="02040604050505020304" pitchFamily="18" charset="0"/>
                  </a:rPr>
                  <a:t>dengan</a:t>
                </a:r>
                <a:r>
                  <a:rPr lang="en-US" sz="2000" dirty="0">
                    <a:latin typeface="Century Schoolbook" panose="02040604050505020304" pitchFamily="18" charset="0"/>
                  </a:rPr>
                  <a:t> : “Mode”</a:t>
                </a:r>
              </a:p>
              <a:p>
                <a:pPr marL="457200" indent="-457200" algn="just">
                  <a:lnSpc>
                    <a:spcPct val="150000"/>
                  </a:lnSpc>
                  <a:buAutoNum type="arabicPeriod"/>
                </a:pPr>
                <a:r>
                  <a:rPr lang="en-US" sz="2000" dirty="0" err="1">
                    <a:latin typeface="Century Schoolbook" panose="02040604050505020304" pitchFamily="18" charset="0"/>
                  </a:rPr>
                  <a:t>Klik</a:t>
                </a:r>
                <a:r>
                  <a:rPr lang="en-US" sz="2000" dirty="0">
                    <a:latin typeface="Century Schoolbook" panose="02040604050505020304" pitchFamily="18" charset="0"/>
                  </a:rPr>
                  <a:t> Apply</a:t>
                </a:r>
              </a:p>
              <a:p>
                <a:pPr marL="457200" indent="-457200" algn="just">
                  <a:lnSpc>
                    <a:spcPct val="150000"/>
                  </a:lnSpc>
                  <a:buAutoNum type="arabicPeriod"/>
                </a:pPr>
                <a:r>
                  <a:rPr lang="en-US" sz="2000" dirty="0">
                    <a:latin typeface="Century Schoolbook" panose="02040604050505020304" pitchFamily="18" charset="0"/>
                  </a:rPr>
                  <a:t>Pada Parameter – </a:t>
                </a:r>
                <a:r>
                  <a:rPr lang="en-US" sz="2000" dirty="0" err="1">
                    <a:latin typeface="Century Schoolbook" panose="02040604050505020304" pitchFamily="18" charset="0"/>
                  </a:rPr>
                  <a:t>klik</a:t>
                </a:r>
                <a:r>
                  <a:rPr lang="en-US" sz="2000" dirty="0">
                    <a:latin typeface="Century Schoolbook" panose="02040604050505020304" pitchFamily="18" charset="0"/>
                  </a:rPr>
                  <a:t> “Select attributes” – </a:t>
                </a:r>
                <a:r>
                  <a:rPr lang="en-US" sz="2000" dirty="0" err="1">
                    <a:latin typeface="Century Schoolbook" panose="02040604050505020304" pitchFamily="18" charset="0"/>
                  </a:rPr>
                  <a:t>pilih</a:t>
                </a:r>
                <a:r>
                  <a:rPr lang="en-US" sz="2000" dirty="0">
                    <a:latin typeface="Century Schoolbook" panose="02040604050505020304" pitchFamily="18" charset="0"/>
                  </a:rPr>
                  <a:t> &amp; </a:t>
                </a:r>
                <a:r>
                  <a:rPr lang="en-US" sz="2000" dirty="0" err="1">
                    <a:latin typeface="Century Schoolbook" panose="02040604050505020304" pitchFamily="18" charset="0"/>
                  </a:rPr>
                  <a:t>pindahkan</a:t>
                </a:r>
                <a:r>
                  <a:rPr lang="en-US" sz="2000" dirty="0">
                    <a:latin typeface="Century Schoolbook" panose="02040604050505020304" pitchFamily="18" charset="0"/>
                  </a:rPr>
                  <a:t> “Product ID” </a:t>
                </a:r>
              </a:p>
              <a:p>
                <a:pPr marL="457200" indent="-457200" algn="just">
                  <a:lnSpc>
                    <a:spcPct val="150000"/>
                  </a:lnSpc>
                  <a:buAutoNum type="arabicPeriod"/>
                </a:pPr>
                <a:r>
                  <a:rPr lang="en-US" sz="2000" dirty="0" err="1">
                    <a:latin typeface="Century Schoolbook" panose="02040604050505020304" pitchFamily="18" charset="0"/>
                  </a:rPr>
                  <a:t>Klik</a:t>
                </a:r>
                <a:r>
                  <a:rPr lang="en-US" sz="2000" dirty="0">
                    <a:latin typeface="Century Schoolbook" panose="02040604050505020304" pitchFamily="18" charset="0"/>
                  </a:rPr>
                  <a:t> Apply</a:t>
                </a:r>
              </a:p>
              <a:p>
                <a:pPr marL="457200" indent="-457200" algn="just">
                  <a:lnSpc>
                    <a:spcPct val="150000"/>
                  </a:lnSpc>
                  <a:buAutoNum type="arabicPeriod"/>
                </a:pPr>
                <a:r>
                  <a:rPr lang="en-US" sz="2000" dirty="0" err="1">
                    <a:latin typeface="Century Schoolbook" panose="02040604050505020304" pitchFamily="18" charset="0"/>
                  </a:rPr>
                  <a:t>Hubungkan</a:t>
                </a:r>
                <a:r>
                  <a:rPr lang="en-US" sz="2000" dirty="0">
                    <a:latin typeface="Century Schoolbook" panose="02040604050505020304" pitchFamily="18" charset="0"/>
                  </a:rPr>
                  <a:t> </a:t>
                </a:r>
                <a:r>
                  <a:rPr lang="en-US" sz="2000" dirty="0" err="1">
                    <a:latin typeface="Century Schoolbook" panose="02040604050505020304" pitchFamily="18" charset="0"/>
                  </a:rPr>
                  <a:t>dengan</a:t>
                </a:r>
                <a:r>
                  <a:rPr lang="en-US" sz="2000" dirty="0">
                    <a:latin typeface="Century Schoolbook" panose="02040604050505020304" pitchFamily="18" charset="0"/>
                  </a:rPr>
                  <a:t> port Res – </a:t>
                </a:r>
                <a:r>
                  <a:rPr lang="en-US" sz="2000" dirty="0" err="1">
                    <a:latin typeface="Century Schoolbook" panose="02040604050505020304" pitchFamily="18" charset="0"/>
                  </a:rPr>
                  <a:t>lalu</a:t>
                </a:r>
                <a:r>
                  <a:rPr lang="en-US" sz="2000" dirty="0">
                    <a:latin typeface="Century Schoolbook" panose="02040604050505020304" pitchFamily="18" charset="0"/>
                  </a:rPr>
                  <a:t> </a:t>
                </a:r>
                <a:r>
                  <a:rPr lang="en-US" sz="2000" dirty="0" err="1">
                    <a:latin typeface="Century Schoolbook" panose="02040604050505020304" pitchFamily="18" charset="0"/>
                  </a:rPr>
                  <a:t>klik</a:t>
                </a:r>
                <a:r>
                  <a:rPr lang="en-US" sz="2000" dirty="0">
                    <a:latin typeface="Century Schoolbook" panose="020406040505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⊳</m:t>
                    </m:r>
                  </m:oMath>
                </a14:m>
                <a:endParaRPr lang="en-ID" sz="2000" dirty="0">
                  <a:latin typeface="Century Schoolbook" panose="02040604050505020304" pitchFamily="18" charset="0"/>
                </a:endParaRPr>
              </a:p>
            </p:txBody>
          </p:sp>
        </mc:Choice>
        <mc:Fallback xmlns="">
          <p:sp>
            <p:nvSpPr>
              <p:cNvPr id="4" name="Kotak Teks 3">
                <a:extLst>
                  <a:ext uri="{FF2B5EF4-FFF2-40B4-BE49-F238E27FC236}">
                    <a16:creationId xmlns:a16="http://schemas.microsoft.com/office/drawing/2014/main" id="{DC7196AB-B8C0-4262-8DB5-C0B3CB024C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4191" y="539578"/>
                <a:ext cx="7977809" cy="6035242"/>
              </a:xfrm>
              <a:prstGeom prst="rect">
                <a:avLst/>
              </a:prstGeom>
              <a:blipFill>
                <a:blip r:embed="rId2"/>
                <a:stretch>
                  <a:fillRect l="-764" r="-840" b="-808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Kotak Teks 4">
            <a:extLst>
              <a:ext uri="{FF2B5EF4-FFF2-40B4-BE49-F238E27FC236}">
                <a16:creationId xmlns:a16="http://schemas.microsoft.com/office/drawing/2014/main" id="{2BCFA5E6-D540-4F47-962D-07817C79E381}"/>
              </a:ext>
            </a:extLst>
          </p:cNvPr>
          <p:cNvSpPr txBox="1"/>
          <p:nvPr/>
        </p:nvSpPr>
        <p:spPr>
          <a:xfrm>
            <a:off x="225286" y="826876"/>
            <a:ext cx="372386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latin typeface="Gabriola" panose="04040605051002020D02" pitchFamily="82" charset="0"/>
              </a:rPr>
              <a:t>Grouping Data</a:t>
            </a:r>
            <a:endParaRPr lang="en-ID" sz="6000" b="1" dirty="0">
              <a:latin typeface="Gabriola" panose="04040605051002020D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383221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Kotak Teks 3">
                <a:extLst>
                  <a:ext uri="{FF2B5EF4-FFF2-40B4-BE49-F238E27FC236}">
                    <a16:creationId xmlns:a16="http://schemas.microsoft.com/office/drawing/2014/main" id="{DC7196AB-B8C0-4262-8DB5-C0B3CB024C99}"/>
                  </a:ext>
                </a:extLst>
              </p:cNvPr>
              <p:cNvSpPr txBox="1"/>
              <p:nvPr/>
            </p:nvSpPr>
            <p:spPr>
              <a:xfrm>
                <a:off x="4147929" y="1288541"/>
                <a:ext cx="8044071" cy="41885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2000" dirty="0" err="1">
                    <a:latin typeface="Century Schoolbook" panose="02040604050505020304" pitchFamily="18" charset="0"/>
                  </a:rPr>
                  <a:t>Menambahkan</a:t>
                </a:r>
                <a:r>
                  <a:rPr lang="en-US" sz="2000" dirty="0">
                    <a:latin typeface="Century Schoolbook" panose="02040604050505020304" pitchFamily="18" charset="0"/>
                  </a:rPr>
                  <a:t> Kolom “Product Detail” Pada Data “Transactions”</a:t>
                </a:r>
              </a:p>
              <a:p>
                <a:pPr algn="just">
                  <a:lnSpc>
                    <a:spcPct val="150000"/>
                  </a:lnSpc>
                </a:pPr>
                <a:endParaRPr lang="en-US" sz="2000" dirty="0">
                  <a:latin typeface="Century Schoolbook" panose="02040604050505020304" pitchFamily="18" charset="0"/>
                </a:endParaRPr>
              </a:p>
              <a:p>
                <a:pPr marL="457200" indent="-457200" algn="just">
                  <a:lnSpc>
                    <a:spcPct val="150000"/>
                  </a:lnSpc>
                  <a:buAutoNum type="arabicPeriod"/>
                </a:pPr>
                <a:r>
                  <a:rPr lang="en-US" sz="2000" dirty="0">
                    <a:latin typeface="Century Schoolbook" panose="02040604050505020304" pitchFamily="18" charset="0"/>
                  </a:rPr>
                  <a:t>Retrieve Data “Products”  dan “Transactions” Pada Repository Data Sample </a:t>
                </a:r>
                <a:r>
                  <a:rPr lang="en-US" sz="2000" dirty="0" err="1">
                    <a:latin typeface="Century Schoolbook" panose="02040604050505020304" pitchFamily="18" charset="0"/>
                  </a:rPr>
                  <a:t>ke</a:t>
                </a:r>
                <a:r>
                  <a:rPr lang="en-US" sz="2000" dirty="0">
                    <a:latin typeface="Century Schoolbook" panose="02040604050505020304" pitchFamily="18" charset="0"/>
                  </a:rPr>
                  <a:t>  Process Panel</a:t>
                </a:r>
              </a:p>
              <a:p>
                <a:pPr marL="457200" indent="-457200" algn="just">
                  <a:lnSpc>
                    <a:spcPct val="150000"/>
                  </a:lnSpc>
                  <a:buAutoNum type="arabicPeriod"/>
                </a:pPr>
                <a:r>
                  <a:rPr lang="en-US" sz="2000" dirty="0" err="1">
                    <a:latin typeface="Century Schoolbook" panose="02040604050505020304" pitchFamily="18" charset="0"/>
                  </a:rPr>
                  <a:t>Tambahkan</a:t>
                </a:r>
                <a:r>
                  <a:rPr lang="en-US" sz="2000" dirty="0">
                    <a:latin typeface="Century Schoolbook" panose="02040604050505020304" pitchFamily="18" charset="0"/>
                  </a:rPr>
                  <a:t> Operator “Join” – Drag </a:t>
                </a:r>
                <a:r>
                  <a:rPr lang="en-US" sz="2000" dirty="0" err="1">
                    <a:latin typeface="Century Schoolbook" panose="02040604050505020304" pitchFamily="18" charset="0"/>
                  </a:rPr>
                  <a:t>ke</a:t>
                </a:r>
                <a:r>
                  <a:rPr lang="en-US" sz="2000" dirty="0">
                    <a:latin typeface="Century Schoolbook" panose="02040604050505020304" pitchFamily="18" charset="0"/>
                  </a:rPr>
                  <a:t> Process Panel</a:t>
                </a:r>
              </a:p>
              <a:p>
                <a:pPr marL="457200" indent="-457200" algn="just">
                  <a:lnSpc>
                    <a:spcPct val="150000"/>
                  </a:lnSpc>
                  <a:buAutoNum type="arabicPeriod"/>
                </a:pPr>
                <a:r>
                  <a:rPr lang="en-US" sz="2000" dirty="0" err="1">
                    <a:latin typeface="Century Schoolbook" panose="02040604050505020304" pitchFamily="18" charset="0"/>
                  </a:rPr>
                  <a:t>Hubungkan</a:t>
                </a:r>
                <a:r>
                  <a:rPr lang="en-US" sz="2000" dirty="0">
                    <a:latin typeface="Century Schoolbook" panose="02040604050505020304" pitchFamily="18" charset="0"/>
                  </a:rPr>
                  <a:t> Products &amp; Transaction </a:t>
                </a:r>
                <a:r>
                  <a:rPr lang="en-US" sz="2000" dirty="0" err="1">
                    <a:latin typeface="Century Schoolbook" panose="02040604050505020304" pitchFamily="18" charset="0"/>
                  </a:rPr>
                  <a:t>dengan</a:t>
                </a:r>
                <a:r>
                  <a:rPr lang="en-US" sz="2000" dirty="0">
                    <a:latin typeface="Century Schoolbook" panose="02040604050505020304" pitchFamily="18" charset="0"/>
                  </a:rPr>
                  <a:t> Join</a:t>
                </a:r>
              </a:p>
              <a:p>
                <a:pPr marL="457200" indent="-457200" algn="just">
                  <a:lnSpc>
                    <a:spcPct val="150000"/>
                  </a:lnSpc>
                  <a:buAutoNum type="arabicPeriod"/>
                </a:pPr>
                <a:r>
                  <a:rPr lang="en-US" sz="2000" dirty="0">
                    <a:latin typeface="Century Schoolbook" panose="02040604050505020304" pitchFamily="18" charset="0"/>
                  </a:rPr>
                  <a:t>Pada Parameter, </a:t>
                </a:r>
                <a:r>
                  <a:rPr lang="en-US" sz="2000" dirty="0" err="1">
                    <a:latin typeface="Century Schoolbook" panose="02040604050505020304" pitchFamily="18" charset="0"/>
                  </a:rPr>
                  <a:t>Klik</a:t>
                </a:r>
                <a:r>
                  <a:rPr lang="en-US" sz="2000" dirty="0">
                    <a:latin typeface="Century Schoolbook" panose="02040604050505020304" pitchFamily="18" charset="0"/>
                  </a:rPr>
                  <a:t> “Edit List” </a:t>
                </a:r>
                <a:r>
                  <a:rPr lang="en-US" sz="2000" dirty="0" err="1">
                    <a:latin typeface="Century Schoolbook" panose="02040604050505020304" pitchFamily="18" charset="0"/>
                  </a:rPr>
                  <a:t>lalu</a:t>
                </a:r>
                <a:r>
                  <a:rPr lang="en-US" sz="2000" dirty="0">
                    <a:latin typeface="Century Schoolbook" panose="02040604050505020304" pitchFamily="18" charset="0"/>
                  </a:rPr>
                  <a:t> </a:t>
                </a:r>
                <a:r>
                  <a:rPr lang="en-US" sz="2000" dirty="0" err="1">
                    <a:latin typeface="Century Schoolbook" panose="02040604050505020304" pitchFamily="18" charset="0"/>
                  </a:rPr>
                  <a:t>gunakan</a:t>
                </a:r>
                <a:r>
                  <a:rPr lang="en-US" sz="2000" dirty="0">
                    <a:latin typeface="Century Schoolbook" panose="02040604050505020304" pitchFamily="18" charset="0"/>
                  </a:rPr>
                  <a:t> “Product ID” pada “Key Attributes”</a:t>
                </a:r>
              </a:p>
              <a:p>
                <a:pPr marL="457200" indent="-457200" algn="just">
                  <a:lnSpc>
                    <a:spcPct val="150000"/>
                  </a:lnSpc>
                  <a:buAutoNum type="arabicPeriod"/>
                </a:pPr>
                <a:r>
                  <a:rPr lang="en-US" sz="2000" dirty="0" err="1">
                    <a:latin typeface="Century Schoolbook" panose="02040604050505020304" pitchFamily="18" charset="0"/>
                  </a:rPr>
                  <a:t>Hubungkan</a:t>
                </a:r>
                <a:r>
                  <a:rPr lang="en-US" sz="2000" dirty="0">
                    <a:latin typeface="Century Schoolbook" panose="02040604050505020304" pitchFamily="18" charset="0"/>
                  </a:rPr>
                  <a:t> </a:t>
                </a:r>
                <a:r>
                  <a:rPr lang="en-US" sz="2000" dirty="0" err="1">
                    <a:latin typeface="Century Schoolbook" panose="02040604050505020304" pitchFamily="18" charset="0"/>
                  </a:rPr>
                  <a:t>dengan</a:t>
                </a:r>
                <a:r>
                  <a:rPr lang="en-US" sz="2000" dirty="0">
                    <a:latin typeface="Century Schoolbook" panose="02040604050505020304" pitchFamily="18" charset="0"/>
                  </a:rPr>
                  <a:t> port Res – </a:t>
                </a:r>
                <a:r>
                  <a:rPr lang="en-US" sz="2000" dirty="0" err="1">
                    <a:latin typeface="Century Schoolbook" panose="02040604050505020304" pitchFamily="18" charset="0"/>
                  </a:rPr>
                  <a:t>lalu</a:t>
                </a:r>
                <a:r>
                  <a:rPr lang="en-US" sz="2000" dirty="0">
                    <a:latin typeface="Century Schoolbook" panose="02040604050505020304" pitchFamily="18" charset="0"/>
                  </a:rPr>
                  <a:t> </a:t>
                </a:r>
                <a:r>
                  <a:rPr lang="en-US" sz="2000" dirty="0" err="1">
                    <a:latin typeface="Century Schoolbook" panose="02040604050505020304" pitchFamily="18" charset="0"/>
                  </a:rPr>
                  <a:t>klik</a:t>
                </a:r>
                <a:r>
                  <a:rPr lang="en-US" sz="2000" dirty="0">
                    <a:latin typeface="Century Schoolbook" panose="020406040505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⊳</m:t>
                    </m:r>
                  </m:oMath>
                </a14:m>
                <a:endParaRPr lang="en-ID" sz="2000" dirty="0">
                  <a:latin typeface="Century Schoolbook" panose="02040604050505020304" pitchFamily="18" charset="0"/>
                </a:endParaRPr>
              </a:p>
            </p:txBody>
          </p:sp>
        </mc:Choice>
        <mc:Fallback xmlns="">
          <p:sp>
            <p:nvSpPr>
              <p:cNvPr id="4" name="Kotak Teks 3">
                <a:extLst>
                  <a:ext uri="{FF2B5EF4-FFF2-40B4-BE49-F238E27FC236}">
                    <a16:creationId xmlns:a16="http://schemas.microsoft.com/office/drawing/2014/main" id="{DC7196AB-B8C0-4262-8DB5-C0B3CB024C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7929" y="1288541"/>
                <a:ext cx="8044071" cy="4188583"/>
              </a:xfrm>
              <a:prstGeom prst="rect">
                <a:avLst/>
              </a:prstGeom>
              <a:blipFill>
                <a:blip r:embed="rId2"/>
                <a:stretch>
                  <a:fillRect l="-758" r="-758" b="-1601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Kotak Teks 4">
            <a:extLst>
              <a:ext uri="{FF2B5EF4-FFF2-40B4-BE49-F238E27FC236}">
                <a16:creationId xmlns:a16="http://schemas.microsoft.com/office/drawing/2014/main" id="{2BCFA5E6-D540-4F47-962D-07817C79E381}"/>
              </a:ext>
            </a:extLst>
          </p:cNvPr>
          <p:cNvSpPr txBox="1"/>
          <p:nvPr/>
        </p:nvSpPr>
        <p:spPr>
          <a:xfrm>
            <a:off x="424068" y="826876"/>
            <a:ext cx="37238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latin typeface="Gabriola" panose="04040605051002020D02" pitchFamily="82" charset="0"/>
              </a:rPr>
              <a:t>Adding Column</a:t>
            </a:r>
            <a:endParaRPr lang="en-ID" sz="5400" b="1" dirty="0">
              <a:latin typeface="Gabriola" panose="04040605051002020D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816180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Kotak Teks 3">
                <a:extLst>
                  <a:ext uri="{FF2B5EF4-FFF2-40B4-BE49-F238E27FC236}">
                    <a16:creationId xmlns:a16="http://schemas.microsoft.com/office/drawing/2014/main" id="{DC7196AB-B8C0-4262-8DB5-C0B3CB024C99}"/>
                  </a:ext>
                </a:extLst>
              </p:cNvPr>
              <p:cNvSpPr txBox="1"/>
              <p:nvPr/>
            </p:nvSpPr>
            <p:spPr>
              <a:xfrm>
                <a:off x="4333461" y="1796373"/>
                <a:ext cx="7858539" cy="32652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 algn="just">
                  <a:lnSpc>
                    <a:spcPct val="150000"/>
                  </a:lnSpc>
                  <a:buAutoNum type="arabicPeriod"/>
                </a:pPr>
                <a:r>
                  <a:rPr lang="en-US" sz="2000" dirty="0" err="1">
                    <a:latin typeface="Century Schoolbook" panose="02040604050505020304" pitchFamily="18" charset="0"/>
                  </a:rPr>
                  <a:t>Pilih</a:t>
                </a:r>
                <a:r>
                  <a:rPr lang="en-US" sz="2000" dirty="0">
                    <a:latin typeface="Century Schoolbook" panose="02040604050505020304" pitchFamily="18" charset="0"/>
                  </a:rPr>
                  <a:t> operator “Generator attributes”</a:t>
                </a:r>
              </a:p>
              <a:p>
                <a:pPr marL="457200" indent="-457200" algn="just">
                  <a:lnSpc>
                    <a:spcPct val="150000"/>
                  </a:lnSpc>
                  <a:buAutoNum type="arabicPeriod"/>
                </a:pPr>
                <a:r>
                  <a:rPr lang="en-US" sz="2000" dirty="0" err="1">
                    <a:latin typeface="Century Schoolbook" panose="02040604050505020304" pitchFamily="18" charset="0"/>
                  </a:rPr>
                  <a:t>Hubungkan</a:t>
                </a:r>
                <a:r>
                  <a:rPr lang="en-US" sz="2000" dirty="0">
                    <a:latin typeface="Century Schoolbook" panose="02040604050505020304" pitchFamily="18" charset="0"/>
                  </a:rPr>
                  <a:t> </a:t>
                </a:r>
                <a:r>
                  <a:rPr lang="en-US" sz="2000" dirty="0" err="1">
                    <a:latin typeface="Century Schoolbook" panose="02040604050505020304" pitchFamily="18" charset="0"/>
                  </a:rPr>
                  <a:t>dengan</a:t>
                </a:r>
                <a:r>
                  <a:rPr lang="en-US" sz="2000" dirty="0">
                    <a:latin typeface="Century Schoolbook" panose="02040604050505020304" pitchFamily="18" charset="0"/>
                  </a:rPr>
                  <a:t> operator “Join”</a:t>
                </a:r>
              </a:p>
              <a:p>
                <a:pPr marL="457200" indent="-457200" algn="just">
                  <a:lnSpc>
                    <a:spcPct val="150000"/>
                  </a:lnSpc>
                  <a:buAutoNum type="arabicPeriod"/>
                </a:pPr>
                <a:r>
                  <a:rPr lang="en-US" sz="2000" dirty="0">
                    <a:latin typeface="Century Schoolbook" panose="02040604050505020304" pitchFamily="18" charset="0"/>
                  </a:rPr>
                  <a:t>Pada Parameter, </a:t>
                </a:r>
                <a:r>
                  <a:rPr lang="en-US" sz="2000" dirty="0" err="1">
                    <a:latin typeface="Century Schoolbook" panose="02040604050505020304" pitchFamily="18" charset="0"/>
                  </a:rPr>
                  <a:t>Klik</a:t>
                </a:r>
                <a:r>
                  <a:rPr lang="en-US" sz="2000" dirty="0">
                    <a:latin typeface="Century Schoolbook" panose="02040604050505020304" pitchFamily="18" charset="0"/>
                  </a:rPr>
                  <a:t> “Edit List”</a:t>
                </a:r>
              </a:p>
              <a:p>
                <a:pPr marL="457200" indent="-457200" algn="just">
                  <a:lnSpc>
                    <a:spcPct val="150000"/>
                  </a:lnSpc>
                  <a:buAutoNum type="arabicPeriod"/>
                </a:pPr>
                <a:r>
                  <a:rPr lang="en-US" sz="2000" dirty="0">
                    <a:latin typeface="Century Schoolbook" panose="02040604050505020304" pitchFamily="18" charset="0"/>
                  </a:rPr>
                  <a:t>Pada box dialog </a:t>
                </a:r>
                <a:r>
                  <a:rPr lang="en-US" sz="2000" dirty="0" err="1">
                    <a:latin typeface="Century Schoolbook" panose="02040604050505020304" pitchFamily="18" charset="0"/>
                  </a:rPr>
                  <a:t>kiri</a:t>
                </a:r>
                <a:r>
                  <a:rPr lang="en-US" sz="2000" dirty="0">
                    <a:latin typeface="Century Schoolbook" panose="02040604050505020304" pitchFamily="18" charset="0"/>
                  </a:rPr>
                  <a:t> </a:t>
                </a:r>
                <a:r>
                  <a:rPr lang="en-US" sz="2000" dirty="0" err="1">
                    <a:latin typeface="Century Schoolbook" panose="02040604050505020304" pitchFamily="18" charset="0"/>
                  </a:rPr>
                  <a:t>diisi</a:t>
                </a:r>
                <a:r>
                  <a:rPr lang="en-US" sz="2000" dirty="0">
                    <a:latin typeface="Century Schoolbook" panose="02040604050505020304" pitchFamily="18" charset="0"/>
                  </a:rPr>
                  <a:t> “Enter Total”</a:t>
                </a:r>
              </a:p>
              <a:p>
                <a:pPr marL="457200" indent="-457200" algn="just">
                  <a:lnSpc>
                    <a:spcPct val="150000"/>
                  </a:lnSpc>
                  <a:buAutoNum type="arabicPeriod"/>
                </a:pPr>
                <a:r>
                  <a:rPr lang="en-US" sz="2000" dirty="0">
                    <a:latin typeface="Century Schoolbook" panose="02040604050505020304" pitchFamily="18" charset="0"/>
                  </a:rPr>
                  <a:t>Pada box dialog </a:t>
                </a:r>
                <a:r>
                  <a:rPr lang="en-US" sz="2000" dirty="0" err="1">
                    <a:latin typeface="Century Schoolbook" panose="02040604050505020304" pitchFamily="18" charset="0"/>
                  </a:rPr>
                  <a:t>kanan</a:t>
                </a:r>
                <a:r>
                  <a:rPr lang="en-US" sz="2000" dirty="0">
                    <a:latin typeface="Century Schoolbook" panose="02040604050505020304" pitchFamily="18" charset="0"/>
                  </a:rPr>
                  <a:t> </a:t>
                </a:r>
                <a:r>
                  <a:rPr lang="en-US" sz="2000" dirty="0" err="1">
                    <a:latin typeface="Century Schoolbook" panose="02040604050505020304" pitchFamily="18" charset="0"/>
                  </a:rPr>
                  <a:t>diketikkan</a:t>
                </a:r>
                <a:r>
                  <a:rPr lang="en-US" sz="2000" dirty="0">
                    <a:latin typeface="Century Schoolbook" panose="02040604050505020304" pitchFamily="18" charset="0"/>
                  </a:rPr>
                  <a:t> “Amount * Price” </a:t>
                </a:r>
                <a:r>
                  <a:rPr lang="en-US" sz="2000" dirty="0" err="1">
                    <a:latin typeface="Century Schoolbook" panose="02040604050505020304" pitchFamily="18" charset="0"/>
                  </a:rPr>
                  <a:t>sebagai</a:t>
                </a:r>
                <a:r>
                  <a:rPr lang="en-US" sz="2000" dirty="0">
                    <a:latin typeface="Century Schoolbook" panose="02040604050505020304" pitchFamily="18" charset="0"/>
                  </a:rPr>
                  <a:t> </a:t>
                </a:r>
                <a:r>
                  <a:rPr lang="en-US" sz="2000" dirty="0" err="1">
                    <a:latin typeface="Century Schoolbook" panose="02040604050505020304" pitchFamily="18" charset="0"/>
                  </a:rPr>
                  <a:t>ekspresi</a:t>
                </a:r>
                <a:r>
                  <a:rPr lang="en-US" sz="2000" dirty="0">
                    <a:latin typeface="Century Schoolbook" panose="02040604050505020304" pitchFamily="18" charset="0"/>
                  </a:rPr>
                  <a:t> </a:t>
                </a:r>
                <a:r>
                  <a:rPr lang="en-US" sz="2000" dirty="0" err="1">
                    <a:latin typeface="Century Schoolbook" panose="02040604050505020304" pitchFamily="18" charset="0"/>
                  </a:rPr>
                  <a:t>fungsi</a:t>
                </a:r>
                <a:endParaRPr lang="en-US" sz="2000" dirty="0">
                  <a:latin typeface="Century Schoolbook" panose="02040604050505020304" pitchFamily="18" charset="0"/>
                </a:endParaRPr>
              </a:p>
              <a:p>
                <a:pPr marL="457200" indent="-457200" algn="just">
                  <a:lnSpc>
                    <a:spcPct val="150000"/>
                  </a:lnSpc>
                  <a:buAutoNum type="arabicPeriod"/>
                </a:pPr>
                <a:r>
                  <a:rPr lang="en-US" sz="2000" dirty="0" err="1">
                    <a:latin typeface="Century Schoolbook" panose="02040604050505020304" pitchFamily="18" charset="0"/>
                  </a:rPr>
                  <a:t>Hubungkan</a:t>
                </a:r>
                <a:r>
                  <a:rPr lang="en-US" sz="2000" dirty="0">
                    <a:latin typeface="Century Schoolbook" panose="02040604050505020304" pitchFamily="18" charset="0"/>
                  </a:rPr>
                  <a:t> </a:t>
                </a:r>
                <a:r>
                  <a:rPr lang="en-US" sz="2000" dirty="0" err="1">
                    <a:latin typeface="Century Schoolbook" panose="02040604050505020304" pitchFamily="18" charset="0"/>
                  </a:rPr>
                  <a:t>dengan</a:t>
                </a:r>
                <a:r>
                  <a:rPr lang="en-US" sz="2000" dirty="0">
                    <a:latin typeface="Century Schoolbook" panose="02040604050505020304" pitchFamily="18" charset="0"/>
                  </a:rPr>
                  <a:t> port Res – </a:t>
                </a:r>
                <a:r>
                  <a:rPr lang="en-US" sz="2000" dirty="0" err="1">
                    <a:latin typeface="Century Schoolbook" panose="02040604050505020304" pitchFamily="18" charset="0"/>
                  </a:rPr>
                  <a:t>lalu</a:t>
                </a:r>
                <a:r>
                  <a:rPr lang="en-US" sz="2000" dirty="0">
                    <a:latin typeface="Century Schoolbook" panose="02040604050505020304" pitchFamily="18" charset="0"/>
                  </a:rPr>
                  <a:t> </a:t>
                </a:r>
                <a:r>
                  <a:rPr lang="en-US" sz="2000" dirty="0" err="1">
                    <a:latin typeface="Century Schoolbook" panose="02040604050505020304" pitchFamily="18" charset="0"/>
                  </a:rPr>
                  <a:t>klik</a:t>
                </a:r>
                <a:r>
                  <a:rPr lang="en-US" sz="2000" dirty="0">
                    <a:latin typeface="Century Schoolbook" panose="020406040505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⊳</m:t>
                    </m:r>
                  </m:oMath>
                </a14:m>
                <a:endParaRPr lang="en-ID" sz="2000" dirty="0">
                  <a:latin typeface="Century Schoolbook" panose="02040604050505020304" pitchFamily="18" charset="0"/>
                </a:endParaRPr>
              </a:p>
            </p:txBody>
          </p:sp>
        </mc:Choice>
        <mc:Fallback xmlns="">
          <p:sp>
            <p:nvSpPr>
              <p:cNvPr id="4" name="Kotak Teks 3">
                <a:extLst>
                  <a:ext uri="{FF2B5EF4-FFF2-40B4-BE49-F238E27FC236}">
                    <a16:creationId xmlns:a16="http://schemas.microsoft.com/office/drawing/2014/main" id="{DC7196AB-B8C0-4262-8DB5-C0B3CB024C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3461" y="1796373"/>
                <a:ext cx="7858539" cy="3265253"/>
              </a:xfrm>
              <a:prstGeom prst="rect">
                <a:avLst/>
              </a:prstGeom>
              <a:blipFill>
                <a:blip r:embed="rId2"/>
                <a:stretch>
                  <a:fillRect l="-853" r="-776" b="-2430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Kotak Teks 4">
            <a:extLst>
              <a:ext uri="{FF2B5EF4-FFF2-40B4-BE49-F238E27FC236}">
                <a16:creationId xmlns:a16="http://schemas.microsoft.com/office/drawing/2014/main" id="{2BCFA5E6-D540-4F47-962D-07817C79E381}"/>
              </a:ext>
            </a:extLst>
          </p:cNvPr>
          <p:cNvSpPr txBox="1"/>
          <p:nvPr/>
        </p:nvSpPr>
        <p:spPr>
          <a:xfrm>
            <a:off x="490329" y="457546"/>
            <a:ext cx="41346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latin typeface="Gabriola" panose="04040605051002020D02" pitchFamily="82" charset="0"/>
              </a:rPr>
              <a:t>Adding Attributes</a:t>
            </a:r>
            <a:endParaRPr lang="en-ID" sz="5400" b="1" dirty="0">
              <a:latin typeface="Gabriola" panose="04040605051002020D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518444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Kotak Teks 3">
                <a:extLst>
                  <a:ext uri="{FF2B5EF4-FFF2-40B4-BE49-F238E27FC236}">
                    <a16:creationId xmlns:a16="http://schemas.microsoft.com/office/drawing/2014/main" id="{DC7196AB-B8C0-4262-8DB5-C0B3CB024C99}"/>
                  </a:ext>
                </a:extLst>
              </p:cNvPr>
              <p:cNvSpPr txBox="1"/>
              <p:nvPr/>
            </p:nvSpPr>
            <p:spPr>
              <a:xfrm>
                <a:off x="3485323" y="2027206"/>
                <a:ext cx="8335618" cy="28035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 algn="just">
                  <a:lnSpc>
                    <a:spcPct val="150000"/>
                  </a:lnSpc>
                  <a:buAutoNum type="arabicPeriod"/>
                </a:pPr>
                <a:r>
                  <a:rPr lang="en-US" sz="2000" dirty="0" err="1">
                    <a:latin typeface="Century Schoolbook" panose="02040604050505020304" pitchFamily="18" charset="0"/>
                  </a:rPr>
                  <a:t>Pilih</a:t>
                </a:r>
                <a:r>
                  <a:rPr lang="en-US" sz="2000" dirty="0">
                    <a:latin typeface="Century Schoolbook" panose="02040604050505020304" pitchFamily="18" charset="0"/>
                  </a:rPr>
                  <a:t> operator “Select Attributes” &amp; drag </a:t>
                </a:r>
                <a:r>
                  <a:rPr lang="en-US" sz="2000" dirty="0" err="1">
                    <a:latin typeface="Century Schoolbook" panose="02040604050505020304" pitchFamily="18" charset="0"/>
                  </a:rPr>
                  <a:t>ke</a:t>
                </a:r>
                <a:r>
                  <a:rPr lang="en-US" sz="2000" dirty="0">
                    <a:latin typeface="Century Schoolbook" panose="02040604050505020304" pitchFamily="18" charset="0"/>
                  </a:rPr>
                  <a:t> process panel</a:t>
                </a:r>
              </a:p>
              <a:p>
                <a:pPr marL="457200" indent="-457200" algn="just">
                  <a:lnSpc>
                    <a:spcPct val="150000"/>
                  </a:lnSpc>
                  <a:buAutoNum type="arabicPeriod"/>
                </a:pPr>
                <a:r>
                  <a:rPr lang="en-US" sz="2000" dirty="0" err="1">
                    <a:latin typeface="Century Schoolbook" panose="02040604050505020304" pitchFamily="18" charset="0"/>
                  </a:rPr>
                  <a:t>Ubah</a:t>
                </a:r>
                <a:r>
                  <a:rPr lang="en-US" sz="2000" dirty="0">
                    <a:latin typeface="Century Schoolbook" panose="02040604050505020304" pitchFamily="18" charset="0"/>
                  </a:rPr>
                  <a:t> Parameter : - </a:t>
                </a:r>
                <a:r>
                  <a:rPr lang="en-US" sz="2000" dirty="0" err="1">
                    <a:latin typeface="Century Schoolbook" panose="02040604050505020304" pitchFamily="18" charset="0"/>
                  </a:rPr>
                  <a:t>Buat</a:t>
                </a:r>
                <a:r>
                  <a:rPr lang="en-US" sz="2000" dirty="0">
                    <a:latin typeface="Century Schoolbook" panose="02040604050505020304" pitchFamily="18" charset="0"/>
                  </a:rPr>
                  <a:t> “attribute filter type” </a:t>
                </a:r>
                <a:r>
                  <a:rPr lang="en-US" sz="2000" dirty="0" err="1">
                    <a:latin typeface="Century Schoolbook" panose="02040604050505020304" pitchFamily="18" charset="0"/>
                  </a:rPr>
                  <a:t>menjadi</a:t>
                </a:r>
                <a:r>
                  <a:rPr lang="en-US" sz="2000" dirty="0">
                    <a:latin typeface="Century Schoolbook" panose="02040604050505020304" pitchFamily="18" charset="0"/>
                  </a:rPr>
                  <a:t> “subset” – </a:t>
                </a:r>
                <a:r>
                  <a:rPr lang="en-US" sz="2000" dirty="0" err="1">
                    <a:latin typeface="Century Schoolbook" panose="02040604050505020304" pitchFamily="18" charset="0"/>
                  </a:rPr>
                  <a:t>klik</a:t>
                </a:r>
                <a:r>
                  <a:rPr lang="en-US" sz="2000" dirty="0">
                    <a:latin typeface="Century Schoolbook" panose="02040604050505020304" pitchFamily="18" charset="0"/>
                  </a:rPr>
                  <a:t> “Select Attributes” </a:t>
                </a:r>
              </a:p>
              <a:p>
                <a:pPr marL="457200" indent="-457200" algn="just">
                  <a:lnSpc>
                    <a:spcPct val="150000"/>
                  </a:lnSpc>
                  <a:buAutoNum type="arabicPeriod"/>
                </a:pPr>
                <a:r>
                  <a:rPr lang="en-US" sz="2000" dirty="0">
                    <a:latin typeface="Century Schoolbook" panose="02040604050505020304" pitchFamily="18" charset="0"/>
                  </a:rPr>
                  <a:t>Pada Dialog Resulting, </a:t>
                </a:r>
                <a:r>
                  <a:rPr lang="en-US" sz="2000" dirty="0" err="1">
                    <a:latin typeface="Century Schoolbook" panose="02040604050505020304" pitchFamily="18" charset="0"/>
                  </a:rPr>
                  <a:t>pilih</a:t>
                </a:r>
                <a:r>
                  <a:rPr lang="en-US" sz="2000" dirty="0">
                    <a:latin typeface="Century Schoolbook" panose="02040604050505020304" pitchFamily="18" charset="0"/>
                  </a:rPr>
                  <a:t> “Customer ID”, “Product Name” dan “Total Attributes”</a:t>
                </a:r>
              </a:p>
              <a:p>
                <a:pPr marL="457200" indent="-457200" algn="just">
                  <a:lnSpc>
                    <a:spcPct val="150000"/>
                  </a:lnSpc>
                  <a:buAutoNum type="arabicPeriod"/>
                </a:pPr>
                <a:r>
                  <a:rPr lang="en-US" sz="2000" dirty="0" err="1">
                    <a:latin typeface="Century Schoolbook" panose="02040604050505020304" pitchFamily="18" charset="0"/>
                  </a:rPr>
                  <a:t>Hubungkan</a:t>
                </a:r>
                <a:r>
                  <a:rPr lang="en-US" sz="2000" dirty="0">
                    <a:latin typeface="Century Schoolbook" panose="02040604050505020304" pitchFamily="18" charset="0"/>
                  </a:rPr>
                  <a:t> </a:t>
                </a:r>
                <a:r>
                  <a:rPr lang="en-US" sz="2000" dirty="0" err="1">
                    <a:latin typeface="Century Schoolbook" panose="02040604050505020304" pitchFamily="18" charset="0"/>
                  </a:rPr>
                  <a:t>dengan</a:t>
                </a:r>
                <a:r>
                  <a:rPr lang="en-US" sz="2000" dirty="0">
                    <a:latin typeface="Century Schoolbook" panose="02040604050505020304" pitchFamily="18" charset="0"/>
                  </a:rPr>
                  <a:t> port Res – </a:t>
                </a:r>
                <a:r>
                  <a:rPr lang="en-US" sz="2000" dirty="0" err="1">
                    <a:latin typeface="Century Schoolbook" panose="02040604050505020304" pitchFamily="18" charset="0"/>
                  </a:rPr>
                  <a:t>lalu</a:t>
                </a:r>
                <a:r>
                  <a:rPr lang="en-US" sz="2000" dirty="0">
                    <a:latin typeface="Century Schoolbook" panose="02040604050505020304" pitchFamily="18" charset="0"/>
                  </a:rPr>
                  <a:t> </a:t>
                </a:r>
                <a:r>
                  <a:rPr lang="en-US" sz="2000" dirty="0" err="1">
                    <a:latin typeface="Century Schoolbook" panose="02040604050505020304" pitchFamily="18" charset="0"/>
                  </a:rPr>
                  <a:t>klik</a:t>
                </a:r>
                <a:r>
                  <a:rPr lang="en-US" sz="2000" dirty="0">
                    <a:latin typeface="Century Schoolbook" panose="020406040505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⊳</m:t>
                    </m:r>
                  </m:oMath>
                </a14:m>
                <a:endParaRPr lang="en-ID" sz="2000" dirty="0">
                  <a:latin typeface="Century Schoolbook" panose="02040604050505020304" pitchFamily="18" charset="0"/>
                </a:endParaRPr>
              </a:p>
            </p:txBody>
          </p:sp>
        </mc:Choice>
        <mc:Fallback xmlns="">
          <p:sp>
            <p:nvSpPr>
              <p:cNvPr id="4" name="Kotak Teks 3">
                <a:extLst>
                  <a:ext uri="{FF2B5EF4-FFF2-40B4-BE49-F238E27FC236}">
                    <a16:creationId xmlns:a16="http://schemas.microsoft.com/office/drawing/2014/main" id="{DC7196AB-B8C0-4262-8DB5-C0B3CB024C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5323" y="2027206"/>
                <a:ext cx="8335618" cy="2803588"/>
              </a:xfrm>
              <a:prstGeom prst="rect">
                <a:avLst/>
              </a:prstGeom>
              <a:blipFill>
                <a:blip r:embed="rId2"/>
                <a:stretch>
                  <a:fillRect l="-805" r="-732" b="-3050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Kotak Teks 4">
            <a:extLst>
              <a:ext uri="{FF2B5EF4-FFF2-40B4-BE49-F238E27FC236}">
                <a16:creationId xmlns:a16="http://schemas.microsoft.com/office/drawing/2014/main" id="{2BCFA5E6-D540-4F47-962D-07817C79E381}"/>
              </a:ext>
            </a:extLst>
          </p:cNvPr>
          <p:cNvSpPr txBox="1"/>
          <p:nvPr/>
        </p:nvSpPr>
        <p:spPr>
          <a:xfrm>
            <a:off x="490329" y="457546"/>
            <a:ext cx="98198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latin typeface="Gabriola" panose="04040605051002020D02" pitchFamily="82" charset="0"/>
              </a:rPr>
              <a:t>Removing Attributes Yang </a:t>
            </a:r>
            <a:r>
              <a:rPr lang="en-US" sz="5400" b="1" dirty="0" err="1">
                <a:latin typeface="Gabriola" panose="04040605051002020D02" pitchFamily="82" charset="0"/>
              </a:rPr>
              <a:t>Tidak</a:t>
            </a:r>
            <a:r>
              <a:rPr lang="en-US" sz="5400" b="1" dirty="0">
                <a:latin typeface="Gabriola" panose="04040605051002020D02" pitchFamily="82" charset="0"/>
              </a:rPr>
              <a:t> </a:t>
            </a:r>
            <a:r>
              <a:rPr lang="en-US" sz="5400" b="1" dirty="0" err="1">
                <a:latin typeface="Gabriola" panose="04040605051002020D02" pitchFamily="82" charset="0"/>
              </a:rPr>
              <a:t>Digunakan</a:t>
            </a:r>
            <a:r>
              <a:rPr lang="en-US" sz="5400" b="1" dirty="0">
                <a:latin typeface="Gabriola" panose="04040605051002020D02" pitchFamily="82" charset="0"/>
              </a:rPr>
              <a:t> </a:t>
            </a:r>
            <a:endParaRPr lang="en-ID" sz="5400" b="1" dirty="0">
              <a:latin typeface="Gabriola" panose="04040605051002020D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075723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ampungan Teks 3">
            <a:extLst>
              <a:ext uri="{FF2B5EF4-FFF2-40B4-BE49-F238E27FC236}">
                <a16:creationId xmlns:a16="http://schemas.microsoft.com/office/drawing/2014/main" id="{7CB27F66-B0B8-447F-BBFE-5CDEC62241F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6000" b="1" dirty="0" err="1">
                <a:solidFill>
                  <a:schemeClr val="tx1"/>
                </a:solidFill>
                <a:latin typeface="Gabriola" panose="04040605051002020D02" pitchFamily="82" charset="0"/>
              </a:rPr>
              <a:t>Mengubah</a:t>
            </a:r>
            <a:r>
              <a:rPr lang="en-US" sz="6000" b="1" dirty="0">
                <a:solidFill>
                  <a:schemeClr val="tx1"/>
                </a:solidFill>
                <a:latin typeface="Gabriola" panose="04040605051002020D02" pitchFamily="82" charset="0"/>
              </a:rPr>
              <a:t> Type Data</a:t>
            </a:r>
            <a:endParaRPr lang="en-ID" sz="6000" b="1" dirty="0">
              <a:solidFill>
                <a:schemeClr val="tx1"/>
              </a:solidFill>
              <a:latin typeface="Gabriola" panose="04040605051002020D02" pitchFamily="82" charset="0"/>
            </a:endParaRPr>
          </a:p>
        </p:txBody>
      </p:sp>
      <p:sp>
        <p:nvSpPr>
          <p:cNvPr id="5" name="Tampungan Teks 4">
            <a:extLst>
              <a:ext uri="{FF2B5EF4-FFF2-40B4-BE49-F238E27FC236}">
                <a16:creationId xmlns:a16="http://schemas.microsoft.com/office/drawing/2014/main" id="{B3F44DB5-9D6D-4F57-8644-810562AA0A1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3200" b="1" dirty="0" err="1">
                <a:solidFill>
                  <a:schemeClr val="tx1"/>
                </a:solidFill>
                <a:latin typeface="Gabriola" panose="04040605051002020D02" pitchFamily="82" charset="0"/>
              </a:rPr>
              <a:t>Dengan</a:t>
            </a:r>
            <a:r>
              <a:rPr lang="en-US" sz="3200" b="1" dirty="0">
                <a:solidFill>
                  <a:schemeClr val="tx1"/>
                </a:solidFill>
                <a:latin typeface="Gabriola" panose="04040605051002020D02" pitchFamily="82" charset="0"/>
              </a:rPr>
              <a:t> Binning</a:t>
            </a:r>
            <a:endParaRPr lang="en-ID" sz="3200" b="1" dirty="0">
              <a:solidFill>
                <a:schemeClr val="tx1"/>
              </a:solidFill>
              <a:latin typeface="Gabriola" panose="04040605051002020D02" pitchFamily="82" charset="0"/>
            </a:endParaRPr>
          </a:p>
        </p:txBody>
      </p:sp>
      <p:sp>
        <p:nvSpPr>
          <p:cNvPr id="6" name="Kotak Teks 5">
            <a:extLst>
              <a:ext uri="{FF2B5EF4-FFF2-40B4-BE49-F238E27FC236}">
                <a16:creationId xmlns:a16="http://schemas.microsoft.com/office/drawing/2014/main" id="{D709EFC0-0D9E-4FE8-850B-5999BD5BDD88}"/>
              </a:ext>
            </a:extLst>
          </p:cNvPr>
          <p:cNvSpPr txBox="1"/>
          <p:nvPr/>
        </p:nvSpPr>
        <p:spPr>
          <a:xfrm>
            <a:off x="1013690" y="1584144"/>
            <a:ext cx="1093059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200" dirty="0"/>
              <a:t>Binning </a:t>
            </a:r>
            <a:r>
              <a:rPr lang="en-US" sz="2200" dirty="0" err="1"/>
              <a:t>adalah</a:t>
            </a:r>
            <a:r>
              <a:rPr lang="en-US" sz="2200" dirty="0"/>
              <a:t> proses </a:t>
            </a:r>
            <a:r>
              <a:rPr lang="en-US" sz="2200" dirty="0" err="1"/>
              <a:t>mengubah</a:t>
            </a:r>
            <a:r>
              <a:rPr lang="en-US" sz="2200" dirty="0"/>
              <a:t> </a:t>
            </a:r>
            <a:r>
              <a:rPr lang="en-US" sz="2200" dirty="0" err="1"/>
              <a:t>tipe</a:t>
            </a:r>
            <a:r>
              <a:rPr lang="en-US" sz="2200" dirty="0"/>
              <a:t> data </a:t>
            </a:r>
            <a:r>
              <a:rPr lang="en-US" sz="2200" dirty="0" err="1"/>
              <a:t>dari</a:t>
            </a:r>
            <a:r>
              <a:rPr lang="en-US" sz="2200" dirty="0"/>
              <a:t> </a:t>
            </a:r>
            <a:r>
              <a:rPr lang="en-US" sz="2200" dirty="0" err="1"/>
              <a:t>Numerik</a:t>
            </a:r>
            <a:r>
              <a:rPr lang="en-US" sz="2200" dirty="0"/>
              <a:t> </a:t>
            </a:r>
            <a:r>
              <a:rPr lang="en-US" sz="2200" dirty="0" err="1"/>
              <a:t>menjadi</a:t>
            </a:r>
            <a:r>
              <a:rPr lang="en-US" sz="2200" dirty="0"/>
              <a:t> </a:t>
            </a:r>
            <a:r>
              <a:rPr lang="en-US" sz="2200" dirty="0" err="1"/>
              <a:t>Polynominal</a:t>
            </a:r>
            <a:r>
              <a:rPr lang="en-US" sz="2200" dirty="0"/>
              <a:t> </a:t>
            </a:r>
            <a:endParaRPr lang="en-ID" sz="2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Kotak Teks 6">
                <a:extLst>
                  <a:ext uri="{FF2B5EF4-FFF2-40B4-BE49-F238E27FC236}">
                    <a16:creationId xmlns:a16="http://schemas.microsoft.com/office/drawing/2014/main" id="{C459D081-35CF-47D5-A765-27E6403ADFD9}"/>
                  </a:ext>
                </a:extLst>
              </p:cNvPr>
              <p:cNvSpPr txBox="1"/>
              <p:nvPr/>
            </p:nvSpPr>
            <p:spPr>
              <a:xfrm>
                <a:off x="1153551" y="2298243"/>
                <a:ext cx="10199077" cy="41960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AutoNum type="arabicPeriod"/>
                </a:pPr>
                <a:r>
                  <a:rPr lang="en-US" dirty="0" err="1"/>
                  <a:t>Pilih</a:t>
                </a:r>
                <a:r>
                  <a:rPr lang="en-US" dirty="0"/>
                  <a:t> Data “Titanic” – </a:t>
                </a:r>
                <a:r>
                  <a:rPr lang="en-US" dirty="0" err="1"/>
                  <a:t>lalu</a:t>
                </a:r>
                <a:r>
                  <a:rPr lang="en-US" dirty="0"/>
                  <a:t> Drag </a:t>
                </a:r>
                <a:r>
                  <a:rPr lang="en-US" dirty="0" err="1"/>
                  <a:t>ke</a:t>
                </a:r>
                <a:r>
                  <a:rPr lang="en-US" dirty="0"/>
                  <a:t> Process Panel</a:t>
                </a:r>
              </a:p>
              <a:p>
                <a:pPr marL="342900" indent="-342900">
                  <a:lnSpc>
                    <a:spcPct val="150000"/>
                  </a:lnSpc>
                  <a:buAutoNum type="arabicPeriod"/>
                </a:pPr>
                <a:r>
                  <a:rPr lang="en-US" dirty="0" err="1"/>
                  <a:t>Mendefinisikan</a:t>
                </a:r>
                <a:r>
                  <a:rPr lang="en-US" dirty="0"/>
                  <a:t> </a:t>
                </a:r>
                <a:r>
                  <a:rPr lang="en-US" dirty="0" err="1"/>
                  <a:t>Tipe</a:t>
                </a:r>
                <a:r>
                  <a:rPr lang="en-US" dirty="0"/>
                  <a:t> &amp; Role Attribute :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	a. </a:t>
                </a:r>
                <a:r>
                  <a:rPr lang="en-US" dirty="0" err="1"/>
                  <a:t>Pilih</a:t>
                </a:r>
                <a:r>
                  <a:rPr lang="en-US" dirty="0"/>
                  <a:t> Operator “Discretize by Binning” </a:t>
                </a:r>
                <a:r>
                  <a:rPr lang="en-US" dirty="0" err="1"/>
                  <a:t>lalu</a:t>
                </a:r>
                <a:r>
                  <a:rPr lang="en-US" dirty="0"/>
                  <a:t> </a:t>
                </a:r>
                <a:r>
                  <a:rPr lang="en-US" dirty="0" err="1"/>
                  <a:t>hubungkan</a:t>
                </a:r>
                <a:endParaRPr lang="en-US" dirty="0"/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	b. Isi Parameter : - Set “attribute filter type” </a:t>
                </a:r>
                <a:r>
                  <a:rPr lang="en-US" dirty="0" err="1"/>
                  <a:t>menjadi</a:t>
                </a:r>
                <a:r>
                  <a:rPr lang="en-US" dirty="0"/>
                  <a:t> “single”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			- Set “ attribute to Age”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			- Set “Number of bins” </a:t>
                </a:r>
                <a:r>
                  <a:rPr lang="en-US" dirty="0" err="1"/>
                  <a:t>dengan</a:t>
                </a:r>
                <a:r>
                  <a:rPr lang="en-US" dirty="0"/>
                  <a:t> 3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3. </a:t>
                </a:r>
                <a:r>
                  <a:rPr lang="en-US" dirty="0" err="1"/>
                  <a:t>Mendefinisikan</a:t>
                </a:r>
                <a:r>
                  <a:rPr lang="en-US" dirty="0"/>
                  <a:t> </a:t>
                </a:r>
                <a:r>
                  <a:rPr lang="en-US" dirty="0" err="1"/>
                  <a:t>kolom</a:t>
                </a:r>
                <a:r>
                  <a:rPr lang="en-US" dirty="0"/>
                  <a:t> mana yang </a:t>
                </a:r>
                <a:r>
                  <a:rPr lang="en-US" dirty="0" err="1"/>
                  <a:t>digunakan</a:t>
                </a:r>
                <a:r>
                  <a:rPr lang="en-US" dirty="0"/>
                  <a:t> </a:t>
                </a:r>
                <a:r>
                  <a:rPr lang="en-US" dirty="0" err="1"/>
                  <a:t>untuk</a:t>
                </a:r>
                <a:r>
                  <a:rPr lang="en-US" dirty="0"/>
                  <a:t> </a:t>
                </a:r>
                <a:r>
                  <a:rPr lang="en-US" dirty="0" err="1"/>
                  <a:t>memprediksi</a:t>
                </a:r>
                <a:r>
                  <a:rPr lang="en-US" dirty="0"/>
                  <a:t> :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	a. </a:t>
                </a:r>
                <a:r>
                  <a:rPr lang="en-US" dirty="0" err="1"/>
                  <a:t>Tambahkan</a:t>
                </a:r>
                <a:r>
                  <a:rPr lang="en-US" dirty="0"/>
                  <a:t> operator “Set Role” </a:t>
                </a:r>
                <a:r>
                  <a:rPr lang="en-US" dirty="0" err="1"/>
                  <a:t>lalu</a:t>
                </a:r>
                <a:r>
                  <a:rPr lang="en-US" dirty="0"/>
                  <a:t> </a:t>
                </a:r>
                <a:r>
                  <a:rPr lang="en-US" dirty="0" err="1"/>
                  <a:t>Hubungkan</a:t>
                </a:r>
                <a:endParaRPr lang="en-US" dirty="0"/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	b. Pada parameter, </a:t>
                </a:r>
                <a:r>
                  <a:rPr lang="en-US" dirty="0" err="1"/>
                  <a:t>Isikan</a:t>
                </a:r>
                <a:r>
                  <a:rPr lang="en-US" dirty="0"/>
                  <a:t> “Attribute Name Survived” </a:t>
                </a:r>
                <a:r>
                  <a:rPr lang="en-ID" dirty="0"/>
                  <a:t> </a:t>
                </a:r>
                <a:r>
                  <a:rPr lang="en-ID" dirty="0" err="1"/>
                  <a:t>ubah</a:t>
                </a:r>
                <a:r>
                  <a:rPr lang="en-ID" dirty="0"/>
                  <a:t> Role target </a:t>
                </a:r>
                <a:r>
                  <a:rPr lang="en-ID" dirty="0" err="1"/>
                  <a:t>menjadi</a:t>
                </a:r>
                <a:r>
                  <a:rPr lang="en-ID" dirty="0"/>
                  <a:t> “label”</a:t>
                </a:r>
              </a:p>
              <a:p>
                <a:pPr>
                  <a:lnSpc>
                    <a:spcPct val="150000"/>
                  </a:lnSpc>
                </a:pPr>
                <a:r>
                  <a:rPr lang="en-ID" dirty="0"/>
                  <a:t>4. </a:t>
                </a:r>
                <a:r>
                  <a:rPr lang="en-ID" dirty="0" err="1"/>
                  <a:t>Klik</a:t>
                </a:r>
                <a:r>
                  <a:rPr lang="en-ID" dirty="0"/>
                  <a:t> </a:t>
                </a:r>
                <a14:m>
                  <m:oMath xmlns:m="http://schemas.openxmlformats.org/officeDocument/2006/math">
                    <m:r>
                      <a:rPr lang="en-ID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⊳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" name="Kotak Teks 6">
                <a:extLst>
                  <a:ext uri="{FF2B5EF4-FFF2-40B4-BE49-F238E27FC236}">
                    <a16:creationId xmlns:a16="http://schemas.microsoft.com/office/drawing/2014/main" id="{C459D081-35CF-47D5-A765-27E6403ADF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3551" y="2298243"/>
                <a:ext cx="10199077" cy="4196020"/>
              </a:xfrm>
              <a:prstGeom prst="rect">
                <a:avLst/>
              </a:prstGeom>
              <a:blipFill>
                <a:blip r:embed="rId2"/>
                <a:stretch>
                  <a:fillRect l="-478" b="-1453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3096585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Kotak Teks 3">
            <a:extLst>
              <a:ext uri="{FF2B5EF4-FFF2-40B4-BE49-F238E27FC236}">
                <a16:creationId xmlns:a16="http://schemas.microsoft.com/office/drawing/2014/main" id="{0FFD40B7-3B04-4E98-8DDA-5AC3992559AD}"/>
              </a:ext>
            </a:extLst>
          </p:cNvPr>
          <p:cNvSpPr txBox="1"/>
          <p:nvPr/>
        </p:nvSpPr>
        <p:spPr>
          <a:xfrm>
            <a:off x="4571999" y="2705725"/>
            <a:ext cx="6555545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500" b="1" dirty="0" err="1">
                <a:latin typeface="Gabriola" panose="04040605051002020D02" pitchFamily="82" charset="0"/>
              </a:rPr>
              <a:t>Terima</a:t>
            </a:r>
            <a:r>
              <a:rPr lang="en-US" sz="11500" b="1" dirty="0">
                <a:latin typeface="Gabriola" panose="04040605051002020D02" pitchFamily="82" charset="0"/>
              </a:rPr>
              <a:t> </a:t>
            </a:r>
            <a:r>
              <a:rPr lang="en-US" sz="11500" b="1" dirty="0" err="1">
                <a:latin typeface="Gabriola" panose="04040605051002020D02" pitchFamily="82" charset="0"/>
              </a:rPr>
              <a:t>kasih</a:t>
            </a:r>
            <a:endParaRPr lang="en-ID" sz="11500" b="1" dirty="0">
              <a:latin typeface="Gabriola" panose="04040605051002020D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41462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mpungan Teks 1">
            <a:extLst>
              <a:ext uri="{FF2B5EF4-FFF2-40B4-BE49-F238E27FC236}">
                <a16:creationId xmlns:a16="http://schemas.microsoft.com/office/drawing/2014/main" id="{D6026496-F86B-4A20-88E3-60A05999BF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Tampungan Teks 2">
            <a:extLst>
              <a:ext uri="{FF2B5EF4-FFF2-40B4-BE49-F238E27FC236}">
                <a16:creationId xmlns:a16="http://schemas.microsoft.com/office/drawing/2014/main" id="{00664D6F-6E5A-428F-AE86-D5F95400D66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4" name="Gambar 3">
            <a:extLst>
              <a:ext uri="{FF2B5EF4-FFF2-40B4-BE49-F238E27FC236}">
                <a16:creationId xmlns:a16="http://schemas.microsoft.com/office/drawing/2014/main" id="{018A8308-E421-4ECE-8E21-990C7853EE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9646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mpungan Teks 1">
            <a:extLst>
              <a:ext uri="{FF2B5EF4-FFF2-40B4-BE49-F238E27FC236}">
                <a16:creationId xmlns:a16="http://schemas.microsoft.com/office/drawing/2014/main" id="{C278FAC8-4B72-4CFA-8E94-FF34F97BC2D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Tampungan Teks 2">
            <a:extLst>
              <a:ext uri="{FF2B5EF4-FFF2-40B4-BE49-F238E27FC236}">
                <a16:creationId xmlns:a16="http://schemas.microsoft.com/office/drawing/2014/main" id="{BAF624D7-A17C-46BB-ACA9-DDF3CECDD69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4" name="Gambar 3">
            <a:extLst>
              <a:ext uri="{FF2B5EF4-FFF2-40B4-BE49-F238E27FC236}">
                <a16:creationId xmlns:a16="http://schemas.microsoft.com/office/drawing/2014/main" id="{8E849190-8473-43E0-920F-4F77F12CCA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7453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mpungan Teks 1">
            <a:extLst>
              <a:ext uri="{FF2B5EF4-FFF2-40B4-BE49-F238E27FC236}">
                <a16:creationId xmlns:a16="http://schemas.microsoft.com/office/drawing/2014/main" id="{92346B7F-EBC4-42BD-AC76-69321FCDADE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Tampungan Teks 2">
            <a:extLst>
              <a:ext uri="{FF2B5EF4-FFF2-40B4-BE49-F238E27FC236}">
                <a16:creationId xmlns:a16="http://schemas.microsoft.com/office/drawing/2014/main" id="{5E157425-EA3A-4430-BF7B-C52FD54A14B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4" name="Gambar 3">
            <a:extLst>
              <a:ext uri="{FF2B5EF4-FFF2-40B4-BE49-F238E27FC236}">
                <a16:creationId xmlns:a16="http://schemas.microsoft.com/office/drawing/2014/main" id="{F3558FF0-1834-4D40-BB6A-8D86DB9929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5511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ambar 3">
            <a:extLst>
              <a:ext uri="{FF2B5EF4-FFF2-40B4-BE49-F238E27FC236}">
                <a16:creationId xmlns:a16="http://schemas.microsoft.com/office/drawing/2014/main" id="{67FD7E3B-229C-42B0-AE9D-89A53D1377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rcRect t="10396" b="16789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9847040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ambar 3">
            <a:extLst>
              <a:ext uri="{FF2B5EF4-FFF2-40B4-BE49-F238E27FC236}">
                <a16:creationId xmlns:a16="http://schemas.microsoft.com/office/drawing/2014/main" id="{81A0E821-B4DC-4C9B-8E44-B57581AF3C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rcRect t="6253" b="20932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234658370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-COLOR-A27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797B4F"/>
      </a:accent1>
      <a:accent2>
        <a:srgbClr val="797B4F"/>
      </a:accent2>
      <a:accent3>
        <a:srgbClr val="797B4F"/>
      </a:accent3>
      <a:accent4>
        <a:srgbClr val="797B4F"/>
      </a:accent4>
      <a:accent5>
        <a:srgbClr val="797B4F"/>
      </a:accent5>
      <a:accent6>
        <a:srgbClr val="797B4F"/>
      </a:accent6>
      <a:hlink>
        <a:srgbClr val="000000"/>
      </a:hlink>
      <a:folHlink>
        <a:srgbClr val="00000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tents Slide Master">
  <a:themeElements>
    <a:clrScheme name="ALLPPT-COLOR-A27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797B4F"/>
      </a:accent1>
      <a:accent2>
        <a:srgbClr val="797B4F"/>
      </a:accent2>
      <a:accent3>
        <a:srgbClr val="797B4F"/>
      </a:accent3>
      <a:accent4>
        <a:srgbClr val="797B4F"/>
      </a:accent4>
      <a:accent5>
        <a:srgbClr val="797B4F"/>
      </a:accent5>
      <a:accent6>
        <a:srgbClr val="797B4F"/>
      </a:accent6>
      <a:hlink>
        <a:srgbClr val="000000"/>
      </a:hlink>
      <a:folHlink>
        <a:srgbClr val="00000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ection Break Slide Master">
  <a:themeElements>
    <a:clrScheme name="ALLPPT-COLOR-A09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DF2619"/>
      </a:accent1>
      <a:accent2>
        <a:srgbClr val="8388E3"/>
      </a:accent2>
      <a:accent3>
        <a:srgbClr val="EC771B"/>
      </a:accent3>
      <a:accent4>
        <a:srgbClr val="B2F608"/>
      </a:accent4>
      <a:accent5>
        <a:srgbClr val="F6E213"/>
      </a:accent5>
      <a:accent6>
        <a:srgbClr val="CBCBCB"/>
      </a:accent6>
      <a:hlink>
        <a:srgbClr val="FFFFFF"/>
      </a:hlink>
      <a:folHlink>
        <a:srgbClr val="FFFFF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Math Lesson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Long-Math-Education-PowerPoint-Templates-Widescree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Vintage-Old-Books-PowerPoint-Template</Template>
  <TotalTime>463</TotalTime>
  <Words>784</Words>
  <Application>Microsoft Office PowerPoint</Application>
  <PresentationFormat>Widescreen</PresentationFormat>
  <Paragraphs>88</Paragraphs>
  <Slides>47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47</vt:i4>
      </vt:variant>
    </vt:vector>
  </HeadingPairs>
  <TitlesOfParts>
    <vt:vector size="66" baseType="lpstr">
      <vt:lpstr>맑은 고딕</vt:lpstr>
      <vt:lpstr>Abel</vt:lpstr>
      <vt:lpstr>Arial</vt:lpstr>
      <vt:lpstr>Arvo</vt:lpstr>
      <vt:lpstr>Cambria Math</vt:lpstr>
      <vt:lpstr>Century Schoolbook</vt:lpstr>
      <vt:lpstr>Fira Sans Extra Condensed Medium</vt:lpstr>
      <vt:lpstr>Gabriola</vt:lpstr>
      <vt:lpstr>Oswald Regular</vt:lpstr>
      <vt:lpstr>Passion One</vt:lpstr>
      <vt:lpstr>Proxima Nova</vt:lpstr>
      <vt:lpstr>Proxima Nova Semibold</vt:lpstr>
      <vt:lpstr>Wingdings</vt:lpstr>
      <vt:lpstr>Cover and End Slide Master</vt:lpstr>
      <vt:lpstr>Contents Slide Master</vt:lpstr>
      <vt:lpstr>Section Break Slide Master</vt:lpstr>
      <vt:lpstr>Math Lesson by Slidesgo</vt:lpstr>
      <vt:lpstr>SlidesGo Final Pages</vt:lpstr>
      <vt:lpstr>Long-Math-Education-PowerPoint-Templates-Widescreen</vt:lpstr>
      <vt:lpstr>Big Data &amp; Data Analytics Psikologi Kelas III , IV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Big Data &amp; Data Analytics Psikologi Kelas III , IV</dc:title>
  <dc:creator>Sulistyo Dwisancoko</dc:creator>
  <cp:lastModifiedBy>Sulistyo Dwisancoko</cp:lastModifiedBy>
  <cp:revision>5</cp:revision>
  <dcterms:created xsi:type="dcterms:W3CDTF">2021-10-14T06:53:27Z</dcterms:created>
  <dcterms:modified xsi:type="dcterms:W3CDTF">2022-07-07T05:38:29Z</dcterms:modified>
</cp:coreProperties>
</file>